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4" r:id="rId4"/>
    <p:sldId id="267" r:id="rId5"/>
    <p:sldId id="268" r:id="rId6"/>
    <p:sldId id="26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4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2B04A0-8917-4B34-8301-DD308DF06D3F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9581013-1E54-440B-9738-FDF389430489}">
      <dgm:prSet/>
      <dgm:spPr/>
      <dgm:t>
        <a:bodyPr/>
        <a:lstStyle/>
        <a:p>
          <a:r>
            <a:rPr lang="en-US" dirty="0"/>
            <a:t>3-6</a:t>
          </a:r>
          <a:r>
            <a:rPr lang="en-US" baseline="0" dirty="0"/>
            <a:t> weeks old </a:t>
          </a:r>
          <a:endParaRPr lang="en-US" dirty="0"/>
        </a:p>
      </dgm:t>
    </dgm:pt>
    <dgm:pt modelId="{146D863F-843C-48CD-B51B-465B0934F83A}" type="parTrans" cxnId="{9DDD54FA-2356-4C67-91C7-B4C0DE3FD898}">
      <dgm:prSet/>
      <dgm:spPr/>
      <dgm:t>
        <a:bodyPr/>
        <a:lstStyle/>
        <a:p>
          <a:endParaRPr lang="en-US"/>
        </a:p>
      </dgm:t>
    </dgm:pt>
    <dgm:pt modelId="{7C61F86C-C060-4D59-8061-19DA15B8E396}" type="sibTrans" cxnId="{9DDD54FA-2356-4C67-91C7-B4C0DE3FD898}">
      <dgm:prSet/>
      <dgm:spPr/>
      <dgm:t>
        <a:bodyPr/>
        <a:lstStyle/>
        <a:p>
          <a:endParaRPr lang="en-US"/>
        </a:p>
      </dgm:t>
    </dgm:pt>
    <dgm:pt modelId="{C67821AD-B1D1-4EBF-80CE-069AA50D4157}">
      <dgm:prSet/>
      <dgm:spPr/>
      <dgm:t>
        <a:bodyPr/>
        <a:lstStyle/>
        <a:p>
          <a:r>
            <a:rPr lang="en-US" dirty="0"/>
            <a:t>Projectile vomiting </a:t>
          </a:r>
        </a:p>
      </dgm:t>
    </dgm:pt>
    <dgm:pt modelId="{07FF5066-6E79-4AAC-B84D-C035E464A51E}" type="parTrans" cxnId="{8329FB12-96EE-4F25-9C5C-AF0DD7357630}">
      <dgm:prSet/>
      <dgm:spPr/>
      <dgm:t>
        <a:bodyPr/>
        <a:lstStyle/>
        <a:p>
          <a:endParaRPr lang="en-US"/>
        </a:p>
      </dgm:t>
    </dgm:pt>
    <dgm:pt modelId="{F60A0D92-07B0-49A9-8FB0-DE26FB9137DC}" type="sibTrans" cxnId="{8329FB12-96EE-4F25-9C5C-AF0DD7357630}">
      <dgm:prSet/>
      <dgm:spPr/>
      <dgm:t>
        <a:bodyPr/>
        <a:lstStyle/>
        <a:p>
          <a:endParaRPr lang="en-US"/>
        </a:p>
      </dgm:t>
    </dgm:pt>
    <dgm:pt modelId="{711B8011-5BB0-4D99-97E8-A9A10D9D501E}">
      <dgm:prSet/>
      <dgm:spPr/>
      <dgm:t>
        <a:bodyPr/>
        <a:lstStyle/>
        <a:p>
          <a:r>
            <a:rPr lang="en-US" dirty="0"/>
            <a:t>Hungry </a:t>
          </a:r>
          <a:r>
            <a:rPr lang="en-US" dirty="0" err="1"/>
            <a:t>vomiter</a:t>
          </a:r>
          <a:r>
            <a:rPr lang="en-US" dirty="0"/>
            <a:t> </a:t>
          </a:r>
        </a:p>
      </dgm:t>
    </dgm:pt>
    <dgm:pt modelId="{210CC048-1D19-42AA-99F8-C6E9F7621C2D}" type="parTrans" cxnId="{0A7BB0EE-1037-4AEC-A260-B99665152400}">
      <dgm:prSet/>
      <dgm:spPr/>
      <dgm:t>
        <a:bodyPr/>
        <a:lstStyle/>
        <a:p>
          <a:endParaRPr lang="en-US"/>
        </a:p>
      </dgm:t>
    </dgm:pt>
    <dgm:pt modelId="{3FFA2C14-CE33-4B00-AE28-CC2D6761AC36}" type="sibTrans" cxnId="{0A7BB0EE-1037-4AEC-A260-B99665152400}">
      <dgm:prSet/>
      <dgm:spPr/>
      <dgm:t>
        <a:bodyPr/>
        <a:lstStyle/>
        <a:p>
          <a:endParaRPr lang="en-US"/>
        </a:p>
      </dgm:t>
    </dgm:pt>
    <dgm:pt modelId="{20BBC5CD-5DDA-4A91-846E-4158038AD3A7}">
      <dgm:prSet/>
      <dgm:spPr/>
      <dgm:t>
        <a:bodyPr/>
        <a:lstStyle/>
        <a:p>
          <a:r>
            <a:rPr lang="en-US" dirty="0"/>
            <a:t>More common in boys </a:t>
          </a:r>
        </a:p>
      </dgm:t>
    </dgm:pt>
    <dgm:pt modelId="{2B39D767-6980-4720-8D57-2DFE9EE70069}" type="parTrans" cxnId="{517B3979-55FF-49EF-9879-4EB51BEFC40F}">
      <dgm:prSet/>
      <dgm:spPr/>
      <dgm:t>
        <a:bodyPr/>
        <a:lstStyle/>
        <a:p>
          <a:endParaRPr lang="en-US"/>
        </a:p>
      </dgm:t>
    </dgm:pt>
    <dgm:pt modelId="{8B67A7D0-36E1-41AD-B870-6216734B811A}" type="sibTrans" cxnId="{517B3979-55FF-49EF-9879-4EB51BEFC40F}">
      <dgm:prSet/>
      <dgm:spPr/>
      <dgm:t>
        <a:bodyPr/>
        <a:lstStyle/>
        <a:p>
          <a:endParaRPr lang="en-US"/>
        </a:p>
      </dgm:t>
    </dgm:pt>
    <dgm:pt modelId="{6D04A811-F691-470B-8707-6F1E0D4EEA61}" type="pres">
      <dgm:prSet presAssocID="{EA2B04A0-8917-4B34-8301-DD308DF06D3F}" presName="outerComposite" presStyleCnt="0">
        <dgm:presLayoutVars>
          <dgm:chMax val="5"/>
          <dgm:dir/>
          <dgm:resizeHandles val="exact"/>
        </dgm:presLayoutVars>
      </dgm:prSet>
      <dgm:spPr/>
    </dgm:pt>
    <dgm:pt modelId="{1843F1D2-9C1D-4159-B4FC-CE4EB47A26F9}" type="pres">
      <dgm:prSet presAssocID="{EA2B04A0-8917-4B34-8301-DD308DF06D3F}" presName="dummyMaxCanvas" presStyleCnt="0">
        <dgm:presLayoutVars/>
      </dgm:prSet>
      <dgm:spPr/>
    </dgm:pt>
    <dgm:pt modelId="{6C6F3730-AED1-4F20-ABA5-B70BBEB43474}" type="pres">
      <dgm:prSet presAssocID="{EA2B04A0-8917-4B34-8301-DD308DF06D3F}" presName="FourNodes_1" presStyleLbl="node1" presStyleIdx="0" presStyleCnt="4">
        <dgm:presLayoutVars>
          <dgm:bulletEnabled val="1"/>
        </dgm:presLayoutVars>
      </dgm:prSet>
      <dgm:spPr/>
    </dgm:pt>
    <dgm:pt modelId="{2D9FC243-25E5-4731-8E6C-9BF847D65B49}" type="pres">
      <dgm:prSet presAssocID="{EA2B04A0-8917-4B34-8301-DD308DF06D3F}" presName="FourNodes_2" presStyleLbl="node1" presStyleIdx="1" presStyleCnt="4">
        <dgm:presLayoutVars>
          <dgm:bulletEnabled val="1"/>
        </dgm:presLayoutVars>
      </dgm:prSet>
      <dgm:spPr/>
    </dgm:pt>
    <dgm:pt modelId="{98A6B25B-B31D-4775-B15B-53D4AE2C9E99}" type="pres">
      <dgm:prSet presAssocID="{EA2B04A0-8917-4B34-8301-DD308DF06D3F}" presName="FourNodes_3" presStyleLbl="node1" presStyleIdx="2" presStyleCnt="4">
        <dgm:presLayoutVars>
          <dgm:bulletEnabled val="1"/>
        </dgm:presLayoutVars>
      </dgm:prSet>
      <dgm:spPr/>
    </dgm:pt>
    <dgm:pt modelId="{6219A89A-1AEA-4CCB-BC7B-24287A021B33}" type="pres">
      <dgm:prSet presAssocID="{EA2B04A0-8917-4B34-8301-DD308DF06D3F}" presName="FourNodes_4" presStyleLbl="node1" presStyleIdx="3" presStyleCnt="4">
        <dgm:presLayoutVars>
          <dgm:bulletEnabled val="1"/>
        </dgm:presLayoutVars>
      </dgm:prSet>
      <dgm:spPr/>
    </dgm:pt>
    <dgm:pt modelId="{0FE95992-D830-4A1C-8AA9-DD39213A8BFC}" type="pres">
      <dgm:prSet presAssocID="{EA2B04A0-8917-4B34-8301-DD308DF06D3F}" presName="FourConn_1-2" presStyleLbl="fgAccFollowNode1" presStyleIdx="0" presStyleCnt="3">
        <dgm:presLayoutVars>
          <dgm:bulletEnabled val="1"/>
        </dgm:presLayoutVars>
      </dgm:prSet>
      <dgm:spPr/>
    </dgm:pt>
    <dgm:pt modelId="{9C5754CC-F86C-4F79-80A3-608053E327BE}" type="pres">
      <dgm:prSet presAssocID="{EA2B04A0-8917-4B34-8301-DD308DF06D3F}" presName="FourConn_2-3" presStyleLbl="fgAccFollowNode1" presStyleIdx="1" presStyleCnt="3">
        <dgm:presLayoutVars>
          <dgm:bulletEnabled val="1"/>
        </dgm:presLayoutVars>
      </dgm:prSet>
      <dgm:spPr/>
    </dgm:pt>
    <dgm:pt modelId="{59AE5636-559E-4F69-B244-E8D59DC012EC}" type="pres">
      <dgm:prSet presAssocID="{EA2B04A0-8917-4B34-8301-DD308DF06D3F}" presName="FourConn_3-4" presStyleLbl="fgAccFollowNode1" presStyleIdx="2" presStyleCnt="3">
        <dgm:presLayoutVars>
          <dgm:bulletEnabled val="1"/>
        </dgm:presLayoutVars>
      </dgm:prSet>
      <dgm:spPr/>
    </dgm:pt>
    <dgm:pt modelId="{B8570398-60CB-4522-A5DB-2DB94A3DEDFB}" type="pres">
      <dgm:prSet presAssocID="{EA2B04A0-8917-4B34-8301-DD308DF06D3F}" presName="FourNodes_1_text" presStyleLbl="node1" presStyleIdx="3" presStyleCnt="4">
        <dgm:presLayoutVars>
          <dgm:bulletEnabled val="1"/>
        </dgm:presLayoutVars>
      </dgm:prSet>
      <dgm:spPr/>
    </dgm:pt>
    <dgm:pt modelId="{B31FE2AC-07F4-4E60-9D1B-002CB67A2AC0}" type="pres">
      <dgm:prSet presAssocID="{EA2B04A0-8917-4B34-8301-DD308DF06D3F}" presName="FourNodes_2_text" presStyleLbl="node1" presStyleIdx="3" presStyleCnt="4">
        <dgm:presLayoutVars>
          <dgm:bulletEnabled val="1"/>
        </dgm:presLayoutVars>
      </dgm:prSet>
      <dgm:spPr/>
    </dgm:pt>
    <dgm:pt modelId="{8FA63029-2573-4BEE-B5BF-FB39C39CB56F}" type="pres">
      <dgm:prSet presAssocID="{EA2B04A0-8917-4B34-8301-DD308DF06D3F}" presName="FourNodes_3_text" presStyleLbl="node1" presStyleIdx="3" presStyleCnt="4">
        <dgm:presLayoutVars>
          <dgm:bulletEnabled val="1"/>
        </dgm:presLayoutVars>
      </dgm:prSet>
      <dgm:spPr/>
    </dgm:pt>
    <dgm:pt modelId="{69DCA89E-580E-47A1-B698-D50B443BCB0F}" type="pres">
      <dgm:prSet presAssocID="{EA2B04A0-8917-4B34-8301-DD308DF06D3F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91A25F0D-39BE-4D02-BCED-D2D540FFB33A}" type="presOf" srcId="{20BBC5CD-5DDA-4A91-846E-4158038AD3A7}" destId="{69DCA89E-580E-47A1-B698-D50B443BCB0F}" srcOrd="1" destOrd="0" presId="urn:microsoft.com/office/officeart/2005/8/layout/vProcess5"/>
    <dgm:cxn modelId="{4CF71D0E-E5DD-4A50-A459-113A340BAC23}" type="presOf" srcId="{59581013-1E54-440B-9738-FDF389430489}" destId="{B8570398-60CB-4522-A5DB-2DB94A3DEDFB}" srcOrd="1" destOrd="0" presId="urn:microsoft.com/office/officeart/2005/8/layout/vProcess5"/>
    <dgm:cxn modelId="{8329FB12-96EE-4F25-9C5C-AF0DD7357630}" srcId="{EA2B04A0-8917-4B34-8301-DD308DF06D3F}" destId="{C67821AD-B1D1-4EBF-80CE-069AA50D4157}" srcOrd="1" destOrd="0" parTransId="{07FF5066-6E79-4AAC-B84D-C035E464A51E}" sibTransId="{F60A0D92-07B0-49A9-8FB0-DE26FB9137DC}"/>
    <dgm:cxn modelId="{E3D26A62-B982-4DF1-A91E-DA0613938FEB}" type="presOf" srcId="{7C61F86C-C060-4D59-8061-19DA15B8E396}" destId="{0FE95992-D830-4A1C-8AA9-DD39213A8BFC}" srcOrd="0" destOrd="0" presId="urn:microsoft.com/office/officeart/2005/8/layout/vProcess5"/>
    <dgm:cxn modelId="{B2363468-EDEF-44F5-A96C-17841003AE5A}" type="presOf" srcId="{C67821AD-B1D1-4EBF-80CE-069AA50D4157}" destId="{B31FE2AC-07F4-4E60-9D1B-002CB67A2AC0}" srcOrd="1" destOrd="0" presId="urn:microsoft.com/office/officeart/2005/8/layout/vProcess5"/>
    <dgm:cxn modelId="{EC3B2C6F-F989-4079-AE09-79F72700A993}" type="presOf" srcId="{711B8011-5BB0-4D99-97E8-A9A10D9D501E}" destId="{98A6B25B-B31D-4775-B15B-53D4AE2C9E99}" srcOrd="0" destOrd="0" presId="urn:microsoft.com/office/officeart/2005/8/layout/vProcess5"/>
    <dgm:cxn modelId="{517B3979-55FF-49EF-9879-4EB51BEFC40F}" srcId="{EA2B04A0-8917-4B34-8301-DD308DF06D3F}" destId="{20BBC5CD-5DDA-4A91-846E-4158038AD3A7}" srcOrd="3" destOrd="0" parTransId="{2B39D767-6980-4720-8D57-2DFE9EE70069}" sibTransId="{8B67A7D0-36E1-41AD-B870-6216734B811A}"/>
    <dgm:cxn modelId="{372E4788-F76E-4073-AB85-42E261D4F9D3}" type="presOf" srcId="{EA2B04A0-8917-4B34-8301-DD308DF06D3F}" destId="{6D04A811-F691-470B-8707-6F1E0D4EEA61}" srcOrd="0" destOrd="0" presId="urn:microsoft.com/office/officeart/2005/8/layout/vProcess5"/>
    <dgm:cxn modelId="{1D450489-1039-456A-AF0A-71DEAC40A725}" type="presOf" srcId="{F60A0D92-07B0-49A9-8FB0-DE26FB9137DC}" destId="{9C5754CC-F86C-4F79-80A3-608053E327BE}" srcOrd="0" destOrd="0" presId="urn:microsoft.com/office/officeart/2005/8/layout/vProcess5"/>
    <dgm:cxn modelId="{75C93693-EA84-4066-B361-88085AFE45DF}" type="presOf" srcId="{20BBC5CD-5DDA-4A91-846E-4158038AD3A7}" destId="{6219A89A-1AEA-4CCB-BC7B-24287A021B33}" srcOrd="0" destOrd="0" presId="urn:microsoft.com/office/officeart/2005/8/layout/vProcess5"/>
    <dgm:cxn modelId="{17433CAC-7F5B-4CEF-B75A-C20C2CFD4708}" type="presOf" srcId="{C67821AD-B1D1-4EBF-80CE-069AA50D4157}" destId="{2D9FC243-25E5-4731-8E6C-9BF847D65B49}" srcOrd="0" destOrd="0" presId="urn:microsoft.com/office/officeart/2005/8/layout/vProcess5"/>
    <dgm:cxn modelId="{40E32FAE-6F4E-48DA-A52E-ABE73676A5E1}" type="presOf" srcId="{711B8011-5BB0-4D99-97E8-A9A10D9D501E}" destId="{8FA63029-2573-4BEE-B5BF-FB39C39CB56F}" srcOrd="1" destOrd="0" presId="urn:microsoft.com/office/officeart/2005/8/layout/vProcess5"/>
    <dgm:cxn modelId="{BBD74FE2-D7C8-4CDB-8475-3E0106FB17E4}" type="presOf" srcId="{59581013-1E54-440B-9738-FDF389430489}" destId="{6C6F3730-AED1-4F20-ABA5-B70BBEB43474}" srcOrd="0" destOrd="0" presId="urn:microsoft.com/office/officeart/2005/8/layout/vProcess5"/>
    <dgm:cxn modelId="{0A7BB0EE-1037-4AEC-A260-B99665152400}" srcId="{EA2B04A0-8917-4B34-8301-DD308DF06D3F}" destId="{711B8011-5BB0-4D99-97E8-A9A10D9D501E}" srcOrd="2" destOrd="0" parTransId="{210CC048-1D19-42AA-99F8-C6E9F7621C2D}" sibTransId="{3FFA2C14-CE33-4B00-AE28-CC2D6761AC36}"/>
    <dgm:cxn modelId="{89B896F7-AA46-4244-B566-3237A482DDCB}" type="presOf" srcId="{3FFA2C14-CE33-4B00-AE28-CC2D6761AC36}" destId="{59AE5636-559E-4F69-B244-E8D59DC012EC}" srcOrd="0" destOrd="0" presId="urn:microsoft.com/office/officeart/2005/8/layout/vProcess5"/>
    <dgm:cxn modelId="{9DDD54FA-2356-4C67-91C7-B4C0DE3FD898}" srcId="{EA2B04A0-8917-4B34-8301-DD308DF06D3F}" destId="{59581013-1E54-440B-9738-FDF389430489}" srcOrd="0" destOrd="0" parTransId="{146D863F-843C-48CD-B51B-465B0934F83A}" sibTransId="{7C61F86C-C060-4D59-8061-19DA15B8E396}"/>
    <dgm:cxn modelId="{7135868F-F04F-4ECB-A223-7B2043564A2A}" type="presParOf" srcId="{6D04A811-F691-470B-8707-6F1E0D4EEA61}" destId="{1843F1D2-9C1D-4159-B4FC-CE4EB47A26F9}" srcOrd="0" destOrd="0" presId="urn:microsoft.com/office/officeart/2005/8/layout/vProcess5"/>
    <dgm:cxn modelId="{18D2A8DA-074C-4505-BA73-0390929C4E30}" type="presParOf" srcId="{6D04A811-F691-470B-8707-6F1E0D4EEA61}" destId="{6C6F3730-AED1-4F20-ABA5-B70BBEB43474}" srcOrd="1" destOrd="0" presId="urn:microsoft.com/office/officeart/2005/8/layout/vProcess5"/>
    <dgm:cxn modelId="{DCA73341-E1A2-48EA-93B8-98EE38E970F9}" type="presParOf" srcId="{6D04A811-F691-470B-8707-6F1E0D4EEA61}" destId="{2D9FC243-25E5-4731-8E6C-9BF847D65B49}" srcOrd="2" destOrd="0" presId="urn:microsoft.com/office/officeart/2005/8/layout/vProcess5"/>
    <dgm:cxn modelId="{04D0A764-AD9F-4357-B036-DD021420C230}" type="presParOf" srcId="{6D04A811-F691-470B-8707-6F1E0D4EEA61}" destId="{98A6B25B-B31D-4775-B15B-53D4AE2C9E99}" srcOrd="3" destOrd="0" presId="urn:microsoft.com/office/officeart/2005/8/layout/vProcess5"/>
    <dgm:cxn modelId="{12439A7E-FAC7-4C52-9564-38FE1E13D376}" type="presParOf" srcId="{6D04A811-F691-470B-8707-6F1E0D4EEA61}" destId="{6219A89A-1AEA-4CCB-BC7B-24287A021B33}" srcOrd="4" destOrd="0" presId="urn:microsoft.com/office/officeart/2005/8/layout/vProcess5"/>
    <dgm:cxn modelId="{B4090759-E71C-4D44-B324-61866945F874}" type="presParOf" srcId="{6D04A811-F691-470B-8707-6F1E0D4EEA61}" destId="{0FE95992-D830-4A1C-8AA9-DD39213A8BFC}" srcOrd="5" destOrd="0" presId="urn:microsoft.com/office/officeart/2005/8/layout/vProcess5"/>
    <dgm:cxn modelId="{6E07A670-EC15-4DA7-8B14-38834DD82250}" type="presParOf" srcId="{6D04A811-F691-470B-8707-6F1E0D4EEA61}" destId="{9C5754CC-F86C-4F79-80A3-608053E327BE}" srcOrd="6" destOrd="0" presId="urn:microsoft.com/office/officeart/2005/8/layout/vProcess5"/>
    <dgm:cxn modelId="{D4EE6C6D-1A80-4FB5-999D-371E7EA3B11C}" type="presParOf" srcId="{6D04A811-F691-470B-8707-6F1E0D4EEA61}" destId="{59AE5636-559E-4F69-B244-E8D59DC012EC}" srcOrd="7" destOrd="0" presId="urn:microsoft.com/office/officeart/2005/8/layout/vProcess5"/>
    <dgm:cxn modelId="{BA81589F-22E4-4A08-A149-4E0973905DB3}" type="presParOf" srcId="{6D04A811-F691-470B-8707-6F1E0D4EEA61}" destId="{B8570398-60CB-4522-A5DB-2DB94A3DEDFB}" srcOrd="8" destOrd="0" presId="urn:microsoft.com/office/officeart/2005/8/layout/vProcess5"/>
    <dgm:cxn modelId="{96B1DC43-7594-4D99-A84E-4E7878FD82A2}" type="presParOf" srcId="{6D04A811-F691-470B-8707-6F1E0D4EEA61}" destId="{B31FE2AC-07F4-4E60-9D1B-002CB67A2AC0}" srcOrd="9" destOrd="0" presId="urn:microsoft.com/office/officeart/2005/8/layout/vProcess5"/>
    <dgm:cxn modelId="{D358A5AA-A300-4839-A68F-C29ECC6E0C9E}" type="presParOf" srcId="{6D04A811-F691-470B-8707-6F1E0D4EEA61}" destId="{8FA63029-2573-4BEE-B5BF-FB39C39CB56F}" srcOrd="10" destOrd="0" presId="urn:microsoft.com/office/officeart/2005/8/layout/vProcess5"/>
    <dgm:cxn modelId="{909F32F6-7467-42CF-BC2E-B08A5DE22892}" type="presParOf" srcId="{6D04A811-F691-470B-8707-6F1E0D4EEA61}" destId="{69DCA89E-580E-47A1-B698-D50B443BCB0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F3730-AED1-4F20-ABA5-B70BBEB43474}">
      <dsp:nvSpPr>
        <dsp:cNvPr id="0" name=""/>
        <dsp:cNvSpPr/>
      </dsp:nvSpPr>
      <dsp:spPr>
        <a:xfrm>
          <a:off x="0" y="0"/>
          <a:ext cx="5037037" cy="88048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3-6</a:t>
          </a:r>
          <a:r>
            <a:rPr lang="en-US" sz="3400" kern="1200" baseline="0" dirty="0"/>
            <a:t> weeks old </a:t>
          </a:r>
          <a:endParaRPr lang="en-US" sz="3400" kern="1200" dirty="0"/>
        </a:p>
      </dsp:txBody>
      <dsp:txXfrm>
        <a:off x="25789" y="25789"/>
        <a:ext cx="4012519" cy="828910"/>
      </dsp:txXfrm>
    </dsp:sp>
    <dsp:sp modelId="{2D9FC243-25E5-4731-8E6C-9BF847D65B49}">
      <dsp:nvSpPr>
        <dsp:cNvPr id="0" name=""/>
        <dsp:cNvSpPr/>
      </dsp:nvSpPr>
      <dsp:spPr>
        <a:xfrm>
          <a:off x="421851" y="1040577"/>
          <a:ext cx="5037037" cy="880488"/>
        </a:xfrm>
        <a:prstGeom prst="roundRect">
          <a:avLst>
            <a:gd name="adj" fmla="val 10000"/>
          </a:avLst>
        </a:prstGeom>
        <a:solidFill>
          <a:schemeClr val="accent2">
            <a:hueOff val="-489677"/>
            <a:satOff val="-10832"/>
            <a:lumOff val="-215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Projectile vomiting </a:t>
          </a:r>
        </a:p>
      </dsp:txBody>
      <dsp:txXfrm>
        <a:off x="447640" y="1066366"/>
        <a:ext cx="3991289" cy="828910"/>
      </dsp:txXfrm>
    </dsp:sp>
    <dsp:sp modelId="{98A6B25B-B31D-4775-B15B-53D4AE2C9E99}">
      <dsp:nvSpPr>
        <dsp:cNvPr id="0" name=""/>
        <dsp:cNvSpPr/>
      </dsp:nvSpPr>
      <dsp:spPr>
        <a:xfrm>
          <a:off x="837407" y="2081155"/>
          <a:ext cx="5037037" cy="880488"/>
        </a:xfrm>
        <a:prstGeom prst="roundRect">
          <a:avLst>
            <a:gd name="adj" fmla="val 10000"/>
          </a:avLst>
        </a:prstGeom>
        <a:solidFill>
          <a:schemeClr val="accent2">
            <a:hueOff val="-979354"/>
            <a:satOff val="-21663"/>
            <a:lumOff val="-431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Hungry </a:t>
          </a:r>
          <a:r>
            <a:rPr lang="en-US" sz="3400" kern="1200" dirty="0" err="1"/>
            <a:t>vomiter</a:t>
          </a:r>
          <a:r>
            <a:rPr lang="en-US" sz="3400" kern="1200" dirty="0"/>
            <a:t> </a:t>
          </a:r>
        </a:p>
      </dsp:txBody>
      <dsp:txXfrm>
        <a:off x="863196" y="2106944"/>
        <a:ext cx="3997586" cy="828910"/>
      </dsp:txXfrm>
    </dsp:sp>
    <dsp:sp modelId="{6219A89A-1AEA-4CCB-BC7B-24287A021B33}">
      <dsp:nvSpPr>
        <dsp:cNvPr id="0" name=""/>
        <dsp:cNvSpPr/>
      </dsp:nvSpPr>
      <dsp:spPr>
        <a:xfrm>
          <a:off x="1259259" y="3121733"/>
          <a:ext cx="5037037" cy="880488"/>
        </a:xfrm>
        <a:prstGeom prst="roundRect">
          <a:avLst>
            <a:gd name="adj" fmla="val 10000"/>
          </a:avLst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More common in boys </a:t>
          </a:r>
        </a:p>
      </dsp:txBody>
      <dsp:txXfrm>
        <a:off x="1285048" y="3147522"/>
        <a:ext cx="3991289" cy="828910"/>
      </dsp:txXfrm>
    </dsp:sp>
    <dsp:sp modelId="{0FE95992-D830-4A1C-8AA9-DD39213A8BFC}">
      <dsp:nvSpPr>
        <dsp:cNvPr id="0" name=""/>
        <dsp:cNvSpPr/>
      </dsp:nvSpPr>
      <dsp:spPr>
        <a:xfrm>
          <a:off x="4464719" y="674374"/>
          <a:ext cx="572317" cy="57231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4593490" y="674374"/>
        <a:ext cx="314775" cy="430669"/>
      </dsp:txXfrm>
    </dsp:sp>
    <dsp:sp modelId="{9C5754CC-F86C-4F79-80A3-608053E327BE}">
      <dsp:nvSpPr>
        <dsp:cNvPr id="0" name=""/>
        <dsp:cNvSpPr/>
      </dsp:nvSpPr>
      <dsp:spPr>
        <a:xfrm>
          <a:off x="4886571" y="1714952"/>
          <a:ext cx="572317" cy="57231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597868"/>
            <a:satOff val="-21282"/>
            <a:lumOff val="-1353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597868"/>
              <a:satOff val="-21282"/>
              <a:lumOff val="-1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5015342" y="1714952"/>
        <a:ext cx="314775" cy="430669"/>
      </dsp:txXfrm>
    </dsp:sp>
    <dsp:sp modelId="{59AE5636-559E-4F69-B244-E8D59DC012EC}">
      <dsp:nvSpPr>
        <dsp:cNvPr id="0" name=""/>
        <dsp:cNvSpPr/>
      </dsp:nvSpPr>
      <dsp:spPr>
        <a:xfrm>
          <a:off x="5302127" y="2755529"/>
          <a:ext cx="572317" cy="57231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195736"/>
            <a:satOff val="-42564"/>
            <a:lumOff val="-2706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195736"/>
              <a:satOff val="-42564"/>
              <a:lumOff val="-2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5430898" y="2755529"/>
        <a:ext cx="314775" cy="4306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882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5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3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70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6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4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33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0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9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59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6175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73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02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55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6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6027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en.m.wikipedia.org/wiki/vermiform_appendi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-nd/3.0/" TargetMode="External"/><Relationship Id="rId5" Type="http://schemas.openxmlformats.org/officeDocument/2006/relationships/hyperlink" Target="http://www.embj.org/embj/immunoogical-aspects-crohn-disease-2/" TargetMode="Externa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C68F39D-867D-4AFF-94C4-C3829AD5C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8EC3C6AD-76A6-4B9E-9700-E70BCEA5BC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DC213DD1-BF02-41F7-80A7-E6A5694F5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BF5027A-3261-4164-89EF-A02C08ADE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0066" y="1122363"/>
            <a:ext cx="5397933" cy="2387600"/>
          </a:xfrm>
        </p:spPr>
        <p:txBody>
          <a:bodyPr>
            <a:normAutofit/>
          </a:bodyPr>
          <a:lstStyle/>
          <a:p>
            <a:r>
              <a:rPr lang="en-US" dirty="0"/>
              <a:t>GI – PEDS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39669F-4630-4B4D-81BA-F49C628E2A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406"/>
          <a:stretch/>
        </p:blipFill>
        <p:spPr>
          <a:xfrm>
            <a:off x="-5597" y="10"/>
            <a:ext cx="4635583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466CCD0-FEF9-460D-9FB6-11613A492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F642B7E9-F9AF-4BC0-B586-E7B0E8E87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16CE5EA6-3C76-4E5C-9257-D6A61A31C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DD7BCC42-B325-4F92-B500-14A2933DA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197BF445-29BA-4C54-A1B4-A4390F0225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B10C1630-E8C0-489C-8FFB-C9BBAEDE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B8778BE5-6D1F-4629-A045-8A87E2C75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A7885ADB-F1C4-4FF3-93CD-7C9337E87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59FC4F71-6E39-414E-9F39-CE1479FF8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3FC9614F-1D2C-4CAC-8CE9-32DC7D8636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2A872F50-76EA-4A5B-AA68-3CE2E26738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CE389546-6A1F-4203-ACD1-BC17DDBFB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1BA89DC9-FE9A-4228-A4BE-D3A37F8656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FA3E79A5-9B81-48B5-B96F-8D55B02FD5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A76D4D27-C537-45E4-96DE-C5FD2C9A3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C1B158DD-2DCB-42FF-B1FE-3C947FEF0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3307DC3E-0C6E-4E70-AFA2-96538CE3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53A9F721-7EE3-4844-BB91-0B995BAC1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8F057800-5B8F-4775-805B-89727A78A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FC6DF692-3394-4FDD-92BA-CA0C41EBC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B825CD97-262B-4A33-B1E5-55F0D81F4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F00EA2FE-C735-4E1E-B9DC-636C49061F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95B50260-0DDF-4260-8DC1-D504B06435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BBB491EB-35C1-4159-94B2-A367ADC13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7EAA4E1C-EC83-44E0-A4AB-4B0F509A8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BE561717-C43F-46C1-BBCE-C830DE4A1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CC840BC4-F1CE-4A1B-A1DE-BB922689E2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03B586C7-6126-46E0-9BEF-522798686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45C5C565-0EB6-4E0C-9752-84084CDBB8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Rectangle 33">
              <a:extLst>
                <a:ext uri="{FF2B5EF4-FFF2-40B4-BE49-F238E27FC236}">
                  <a16:creationId xmlns:a16="http://schemas.microsoft.com/office/drawing/2014/main" id="{5CABC7BF-500C-4275-9EAA-9563EF43C6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C7AA982B-BB49-4311-A724-81AAF8AB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89D49DD1-C07D-4ADD-BD4A-D6AA72575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4359B9DB-1A95-4934-A839-A76774D792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2B7EEF08-F28B-48E9-BA1D-E61AC6201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E846B9B0-7D1C-4E1B-9256-7F25E8E88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E31B0CE6-7913-4D1C-AC18-2ED44DF92F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0F3517CE-D006-4218-9BB0-65269371E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DE7DB798-CAAE-42A3-BDFE-D6AD0E0DA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07A53F87-B4E0-4C4E-B913-D336D8993D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587D3AD0-B188-4D2E-A497-5180C1F225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E8B4429B-56DB-4ED5-8296-1C4EB6AE0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45">
              <a:extLst>
                <a:ext uri="{FF2B5EF4-FFF2-40B4-BE49-F238E27FC236}">
                  <a16:creationId xmlns:a16="http://schemas.microsoft.com/office/drawing/2014/main" id="{ABBE178E-641F-4008-8760-5134D226A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BB7A09DD-4AE2-4235-BCBA-B52CB79867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64DBEF94-3525-4008-AD35-D566A238B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1C0CEBA3-32C8-4D37-BBD0-8863B008E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D12DBC8B-AE05-43C6-BF30-3F9CDADE9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47D642DC-B097-481B-8F32-671DE6AB5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0D7CD8F4-0787-4106-9E76-FF0AFA0AC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3ED06726-52C5-468C-BEA2-0194993F8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1541CE8F-816C-4189-8522-7AAA7EABD8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3D0F8D98-15AC-458C-B872-777F4BBF3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C9DE1ACE-C20F-4504-B0A1-5A37CA0D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E4BDEE62-868F-49A1-B97A-DE8EDC86F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B71AB3E3-099B-47DC-AD0D-215F18FD3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7D4B7844-C6A2-45AA-9147-C1CEC0CB8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76E1971-1C4C-46C8-A821-637664280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70" name="Freeform 32">
              <a:extLst>
                <a:ext uri="{FF2B5EF4-FFF2-40B4-BE49-F238E27FC236}">
                  <a16:creationId xmlns:a16="http://schemas.microsoft.com/office/drawing/2014/main" id="{35FAC14F-8CA0-40F3-ADE4-31DBF8BD79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33">
              <a:extLst>
                <a:ext uri="{FF2B5EF4-FFF2-40B4-BE49-F238E27FC236}">
                  <a16:creationId xmlns:a16="http://schemas.microsoft.com/office/drawing/2014/main" id="{778F8CB9-0C96-4B66-B943-C5BF1A1B5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34">
              <a:extLst>
                <a:ext uri="{FF2B5EF4-FFF2-40B4-BE49-F238E27FC236}">
                  <a16:creationId xmlns:a16="http://schemas.microsoft.com/office/drawing/2014/main" id="{DB1C8E93-74F9-42A0-B326-E06DC9C584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35">
              <a:extLst>
                <a:ext uri="{FF2B5EF4-FFF2-40B4-BE49-F238E27FC236}">
                  <a16:creationId xmlns:a16="http://schemas.microsoft.com/office/drawing/2014/main" id="{EC6EA429-8E16-49E0-82D7-5846CDA76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36">
              <a:extLst>
                <a:ext uri="{FF2B5EF4-FFF2-40B4-BE49-F238E27FC236}">
                  <a16:creationId xmlns:a16="http://schemas.microsoft.com/office/drawing/2014/main" id="{8F64C508-2357-44C9-93D8-FC81B85AE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37">
              <a:extLst>
                <a:ext uri="{FF2B5EF4-FFF2-40B4-BE49-F238E27FC236}">
                  <a16:creationId xmlns:a16="http://schemas.microsoft.com/office/drawing/2014/main" id="{82F6F3F7-8F51-41B4-AC2B-699593A1F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38">
              <a:extLst>
                <a:ext uri="{FF2B5EF4-FFF2-40B4-BE49-F238E27FC236}">
                  <a16:creationId xmlns:a16="http://schemas.microsoft.com/office/drawing/2014/main" id="{6F2FC65A-DA31-4602-B324-E53F76BD9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39">
              <a:extLst>
                <a:ext uri="{FF2B5EF4-FFF2-40B4-BE49-F238E27FC236}">
                  <a16:creationId xmlns:a16="http://schemas.microsoft.com/office/drawing/2014/main" id="{0E9B7CF9-E3CC-495E-A513-A8A1C2422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40">
              <a:extLst>
                <a:ext uri="{FF2B5EF4-FFF2-40B4-BE49-F238E27FC236}">
                  <a16:creationId xmlns:a16="http://schemas.microsoft.com/office/drawing/2014/main" id="{35C09477-23EA-4E6A-A8C2-5B447B25E9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Rectangle 41">
              <a:extLst>
                <a:ext uri="{FF2B5EF4-FFF2-40B4-BE49-F238E27FC236}">
                  <a16:creationId xmlns:a16="http://schemas.microsoft.com/office/drawing/2014/main" id="{80A5D070-0FE6-4F72-8077-E259B2D35A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22483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BFC9644-673A-459F-B3C5-9310A4E50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ADB9295-9645-4BF2-ADFD-75800B7FA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bg2">
              <a:lumMod val="60000"/>
              <a:lumOff val="40000"/>
              <a:alpha val="60000"/>
            </a:schemeClr>
          </a:solidFill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95B061E9-E435-4E1B-B160-96584A116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CD7972E-7D38-40EE-A80B-E2A848811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524A3B55-746F-419F-8CFF-5F3A4BE1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9C63219B-AD72-4494-935E-F5C70DB54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15B41FD2-05E2-44E7-8760-09E65D1C6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E6D63D0-3347-4EE2-8F65-F1C32168F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538A46A3-DB16-45D5-B636-03EFE39FE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0B8A2B0E-823F-4BE8-9359-45143BB12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44516B3C-A8BE-46FC-B643-3DFEB7F28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59FD699C-3920-4E57-BE27-165A3F0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0FB0C02E-3F53-4889-8ADF-80DBC43F6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Line 16">
              <a:extLst>
                <a:ext uri="{FF2B5EF4-FFF2-40B4-BE49-F238E27FC236}">
                  <a16:creationId xmlns:a16="http://schemas.microsoft.com/office/drawing/2014/main" id="{F8A0C89C-946F-4BCD-8A27-BB73E37FE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70C83EAF-4E92-4849-A240-B257871D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20FD164-4D7A-469C-B3F4-B926BFACF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F6E14D9A-4E63-48FF-95C5-9E8DDFF86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F3DCD24F-3CA8-4404-B22C-E4C928995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Rectangle 21">
              <a:extLst>
                <a:ext uri="{FF2B5EF4-FFF2-40B4-BE49-F238E27FC236}">
                  <a16:creationId xmlns:a16="http://schemas.microsoft.com/office/drawing/2014/main" id="{8AD2E827-32A3-4BE4-9CC6-831562917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47FB2CCC-1230-494F-B2D1-F05E5B8ED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A5F44514-9274-47E3-9243-CA9356C16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D06192CD-AD86-4DCA-8B53-4ACCA465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99E9203A-21E4-46D8-981A-4B28CA320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32FCE9B6-FB52-4045-8DCC-E5959B9A4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E4A7025C-CDE8-429A-BBB9-E7380C962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A4EA0256-5DF5-437A-98A7-B79F3E6BB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90C9433D-9E1C-493B-BEBD-C3081FFA32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352B39BB-F298-4285-A709-1FBA0CB72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31CAF2A0-CBA0-4E86-AA87-8750EC1AF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C0F1CF9-A25D-4A2B-AA11-64AA6FB2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15" y="1093787"/>
            <a:ext cx="3059969" cy="4697413"/>
          </a:xfrm>
        </p:spPr>
        <p:txBody>
          <a:bodyPr>
            <a:normAutofit/>
          </a:bodyPr>
          <a:lstStyle/>
          <a:p>
            <a:r>
              <a:rPr lang="en-US" dirty="0"/>
              <a:t>GERD </a:t>
            </a:r>
          </a:p>
        </p:txBody>
      </p:sp>
      <p:sp useBgFill="1">
        <p:nvSpPr>
          <p:cNvPr id="43" name="Round Diagonal Corner Rectangle 7">
            <a:extLst>
              <a:ext uri="{FF2B5EF4-FFF2-40B4-BE49-F238E27FC236}">
                <a16:creationId xmlns:a16="http://schemas.microsoft.com/office/drawing/2014/main" id="{7D1C411D-0818-4640-8657-2AF78250C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084" y="0"/>
            <a:ext cx="7566916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1E64927-4CBD-4344-824C-7DFA135A6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5467" y="1093788"/>
            <a:ext cx="5831944" cy="4697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GI tract of a child is the LAST to fully develop. </a:t>
            </a:r>
          </a:p>
          <a:p>
            <a:pPr marL="0" indent="0">
              <a:buNone/>
            </a:pPr>
            <a:r>
              <a:rPr lang="en-US" dirty="0"/>
              <a:t>Babies frequently have GERD</a:t>
            </a:r>
          </a:p>
          <a:p>
            <a:pPr marL="0" indent="0">
              <a:buNone/>
            </a:pPr>
            <a:r>
              <a:rPr lang="en-US" dirty="0"/>
              <a:t>May happen 30 or more times a day </a:t>
            </a:r>
          </a:p>
          <a:p>
            <a:pPr marL="0" indent="0">
              <a:buNone/>
            </a:pPr>
            <a:r>
              <a:rPr lang="en-US" dirty="0"/>
              <a:t>Improves with time</a:t>
            </a:r>
          </a:p>
          <a:p>
            <a:pPr marL="0" indent="0">
              <a:buNone/>
            </a:pPr>
            <a:r>
              <a:rPr lang="en-US" dirty="0"/>
              <a:t>These babies are known as “happy </a:t>
            </a:r>
            <a:r>
              <a:rPr lang="en-US" dirty="0" err="1"/>
              <a:t>spitters</a:t>
            </a:r>
            <a:r>
              <a:rPr lang="en-US" dirty="0"/>
              <a:t>”  </a:t>
            </a:r>
          </a:p>
        </p:txBody>
      </p:sp>
    </p:spTree>
    <p:extLst>
      <p:ext uri="{BB962C8B-B14F-4D97-AF65-F5344CB8AC3E}">
        <p14:creationId xmlns:p14="http://schemas.microsoft.com/office/powerpoint/2010/main" val="1686594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79AA19A-D2E5-47F2-AF0A-1AF60D42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91A1E618-D29E-4367-8C34-500E34D05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3" y="0"/>
            <a:ext cx="12188952" cy="6858000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dgm="http://schemas.openxmlformats.org/drawingml/2006/diagram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1F2BFD0-D896-4BA3-BA8F-0C866BD02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E768552D-D282-4F68-A829-290A4E8317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B24AFF31-9CD5-4E66-92F8-23BBAA24F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267C9D4-1770-45DD-AAFC-481CD7F9A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10DD6E0B-EC58-4D78-8125-AD2172CD2E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23D6129D-742B-422D-A589-6692C16715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9EA94B27-F456-4ED8-8882-77632BDA08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5B7F96AD-560C-44A0-A513-B06758743D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86701218-3235-4E29-9935-1315B5CCAA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046B7BE0-D335-42EA-9893-4FA7654F1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1CE912BA-808B-403C-B26F-8083A682E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D974F65A-298C-4395-B461-99B9B49A07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Line 16">
              <a:extLst>
                <a:ext uri="{FF2B5EF4-FFF2-40B4-BE49-F238E27FC236}">
                  <a16:creationId xmlns:a16="http://schemas.microsoft.com/office/drawing/2014/main" id="{700B2930-989F-49DC-B909-8150145AD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795CB5A4-5145-4F55-95D0-6FB820C84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54BB8F48-D800-442A-A603-979FE924B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6E863078-201C-4DC0-8D49-077300CE5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6A07EBB6-75B0-4867-9AAF-7A645F414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Rectangle 21">
              <a:extLst>
                <a:ext uri="{FF2B5EF4-FFF2-40B4-BE49-F238E27FC236}">
                  <a16:creationId xmlns:a16="http://schemas.microsoft.com/office/drawing/2014/main" id="{FA40A456-C685-468E-802E-FC9DF586A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F101202F-1B2A-414C-83B7-9327E599C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3">
              <a:extLst>
                <a:ext uri="{FF2B5EF4-FFF2-40B4-BE49-F238E27FC236}">
                  <a16:creationId xmlns:a16="http://schemas.microsoft.com/office/drawing/2014/main" id="{4CC9B21F-B169-47E9-9B97-3BB645B29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4">
              <a:extLst>
                <a:ext uri="{FF2B5EF4-FFF2-40B4-BE49-F238E27FC236}">
                  <a16:creationId xmlns:a16="http://schemas.microsoft.com/office/drawing/2014/main" id="{BC5FF733-2B71-4734-AD6A-5B35D99A3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5">
              <a:extLst>
                <a:ext uri="{FF2B5EF4-FFF2-40B4-BE49-F238E27FC236}">
                  <a16:creationId xmlns:a16="http://schemas.microsoft.com/office/drawing/2014/main" id="{0BCEB342-9AFC-4DCB-B92F-E08DC9594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6">
              <a:extLst>
                <a:ext uri="{FF2B5EF4-FFF2-40B4-BE49-F238E27FC236}">
                  <a16:creationId xmlns:a16="http://schemas.microsoft.com/office/drawing/2014/main" id="{3B9B4933-5C48-49CF-9C6A-A29413150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7">
              <a:extLst>
                <a:ext uri="{FF2B5EF4-FFF2-40B4-BE49-F238E27FC236}">
                  <a16:creationId xmlns:a16="http://schemas.microsoft.com/office/drawing/2014/main" id="{404FC76C-600A-482C-8386-F77ACBCCA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8">
              <a:extLst>
                <a:ext uri="{FF2B5EF4-FFF2-40B4-BE49-F238E27FC236}">
                  <a16:creationId xmlns:a16="http://schemas.microsoft.com/office/drawing/2014/main" id="{E8C5D50B-A590-4AAE-A748-113B62DAD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9">
              <a:extLst>
                <a:ext uri="{FF2B5EF4-FFF2-40B4-BE49-F238E27FC236}">
                  <a16:creationId xmlns:a16="http://schemas.microsoft.com/office/drawing/2014/main" id="{6C045F21-7031-4278-BFEE-A9E856ADA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0">
              <a:extLst>
                <a:ext uri="{FF2B5EF4-FFF2-40B4-BE49-F238E27FC236}">
                  <a16:creationId xmlns:a16="http://schemas.microsoft.com/office/drawing/2014/main" id="{20EE11A6-3412-4362-8A81-592A15F2A1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1">
              <a:extLst>
                <a:ext uri="{FF2B5EF4-FFF2-40B4-BE49-F238E27FC236}">
                  <a16:creationId xmlns:a16="http://schemas.microsoft.com/office/drawing/2014/main" id="{A376EBB9-93F5-4B6F-95B3-C36B6C851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77E6F3-4A34-4C79-80DD-F5AFB005B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254035"/>
            <a:ext cx="2926190" cy="40022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Pyloric Sphincter </a:t>
            </a:r>
          </a:p>
        </p:txBody>
      </p:sp>
      <p:sp useBgFill="1">
        <p:nvSpPr>
          <p:cNvPr id="46" name="Round Diagonal Corner Rectangle 6">
            <a:extLst>
              <a:ext uri="{FF2B5EF4-FFF2-40B4-BE49-F238E27FC236}">
                <a16:creationId xmlns:a16="http://schemas.microsoft.com/office/drawing/2014/main" id="{092ADBCF-B973-4C52-B740-4963E95B3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853439"/>
            <a:ext cx="6987476" cy="4760505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bg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FDD94EF-2C73-4E4C-8332-A75D8AC6B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79200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49" name="Freeform 32">
              <a:extLst>
                <a:ext uri="{FF2B5EF4-FFF2-40B4-BE49-F238E27FC236}">
                  <a16:creationId xmlns:a16="http://schemas.microsoft.com/office/drawing/2014/main" id="{16EF4FCE-B4BF-485E-B545-95827107AD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3">
              <a:extLst>
                <a:ext uri="{FF2B5EF4-FFF2-40B4-BE49-F238E27FC236}">
                  <a16:creationId xmlns:a16="http://schemas.microsoft.com/office/drawing/2014/main" id="{C2DD2F29-32E6-486A-A295-CB29680AD9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4">
              <a:extLst>
                <a:ext uri="{FF2B5EF4-FFF2-40B4-BE49-F238E27FC236}">
                  <a16:creationId xmlns:a16="http://schemas.microsoft.com/office/drawing/2014/main" id="{B1A76276-E7B7-4550-9AFF-0A2E9EAEA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35">
              <a:extLst>
                <a:ext uri="{FF2B5EF4-FFF2-40B4-BE49-F238E27FC236}">
                  <a16:creationId xmlns:a16="http://schemas.microsoft.com/office/drawing/2014/main" id="{EAFC4E0E-3390-457C-BCC9-A2479C10F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36">
              <a:extLst>
                <a:ext uri="{FF2B5EF4-FFF2-40B4-BE49-F238E27FC236}">
                  <a16:creationId xmlns:a16="http://schemas.microsoft.com/office/drawing/2014/main" id="{D0E59BF7-C450-4448-B71A-80ECD878D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37">
              <a:extLst>
                <a:ext uri="{FF2B5EF4-FFF2-40B4-BE49-F238E27FC236}">
                  <a16:creationId xmlns:a16="http://schemas.microsoft.com/office/drawing/2014/main" id="{BAB182A0-0A27-42D3-A9D0-56E8B7F4A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38">
              <a:extLst>
                <a:ext uri="{FF2B5EF4-FFF2-40B4-BE49-F238E27FC236}">
                  <a16:creationId xmlns:a16="http://schemas.microsoft.com/office/drawing/2014/main" id="{4C9A08D9-525C-448E-A071-78226848F4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39">
              <a:extLst>
                <a:ext uri="{FF2B5EF4-FFF2-40B4-BE49-F238E27FC236}">
                  <a16:creationId xmlns:a16="http://schemas.microsoft.com/office/drawing/2014/main" id="{E7818D96-423C-499F-A080-00EF0B9D4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0">
              <a:extLst>
                <a:ext uri="{FF2B5EF4-FFF2-40B4-BE49-F238E27FC236}">
                  <a16:creationId xmlns:a16="http://schemas.microsoft.com/office/drawing/2014/main" id="{059B8971-2367-46BA-8FCC-D001A6C36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Rectangle 41">
              <a:extLst>
                <a:ext uri="{FF2B5EF4-FFF2-40B4-BE49-F238E27FC236}">
                  <a16:creationId xmlns:a16="http://schemas.microsoft.com/office/drawing/2014/main" id="{E4DF0A08-11EF-495A-980F-2ED66FBB8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FF7766F7-6BF9-4BB6-8956-A2BA7ADD2B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999637"/>
              </p:ext>
            </p:extLst>
          </p:nvPr>
        </p:nvGraphicFramePr>
        <p:xfrm>
          <a:off x="4423954" y="1254035"/>
          <a:ext cx="6296297" cy="4002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72894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59">
            <a:extLst>
              <a:ext uri="{FF2B5EF4-FFF2-40B4-BE49-F238E27FC236}">
                <a16:creationId xmlns:a16="http://schemas.microsoft.com/office/drawing/2014/main" id="{9775AF3B-5284-4B97-9BB7-55C6FB3699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" name="Group 61">
            <a:extLst>
              <a:ext uri="{FF2B5EF4-FFF2-40B4-BE49-F238E27FC236}">
                <a16:creationId xmlns:a16="http://schemas.microsoft.com/office/drawing/2014/main" id="{A0F1F7ED-DA39-478F-85DA-317DE0894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902285" cy="6858001"/>
            <a:chOff x="0" y="0"/>
            <a:chExt cx="11902285" cy="6858001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1DAE5903-52E8-4F25-8473-93EF4837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75" name="Rectangle 5">
                <a:extLst>
                  <a:ext uri="{FF2B5EF4-FFF2-40B4-BE49-F238E27FC236}">
                    <a16:creationId xmlns:a16="http://schemas.microsoft.com/office/drawing/2014/main" id="{894835C1-32DE-4571-AD10-28D58CB8CF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76" name="Freeform 6">
                <a:extLst>
                  <a:ext uri="{FF2B5EF4-FFF2-40B4-BE49-F238E27FC236}">
                    <a16:creationId xmlns:a16="http://schemas.microsoft.com/office/drawing/2014/main" id="{097A5B92-0B48-4251-9764-D34DF88920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7" name="Freeform 7">
                <a:extLst>
                  <a:ext uri="{FF2B5EF4-FFF2-40B4-BE49-F238E27FC236}">
                    <a16:creationId xmlns:a16="http://schemas.microsoft.com/office/drawing/2014/main" id="{E222BF19-57E7-43F3-A2B9-2398BEF966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8" name="Freeform 8">
                <a:extLst>
                  <a:ext uri="{FF2B5EF4-FFF2-40B4-BE49-F238E27FC236}">
                    <a16:creationId xmlns:a16="http://schemas.microsoft.com/office/drawing/2014/main" id="{60C8836E-B7D9-48A9-8FD9-4CC52AF44D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9" name="Freeform 9">
                <a:extLst>
                  <a:ext uri="{FF2B5EF4-FFF2-40B4-BE49-F238E27FC236}">
                    <a16:creationId xmlns:a16="http://schemas.microsoft.com/office/drawing/2014/main" id="{8504740E-456D-4FB9-9520-4317CCFA71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0" name="Freeform 10">
                <a:extLst>
                  <a:ext uri="{FF2B5EF4-FFF2-40B4-BE49-F238E27FC236}">
                    <a16:creationId xmlns:a16="http://schemas.microsoft.com/office/drawing/2014/main" id="{1563A7B4-B1D5-4F93-AFF9-2EB78655FC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1" name="Freeform 11">
                <a:extLst>
                  <a:ext uri="{FF2B5EF4-FFF2-40B4-BE49-F238E27FC236}">
                    <a16:creationId xmlns:a16="http://schemas.microsoft.com/office/drawing/2014/main" id="{D139ED24-FA37-4470-8B42-D0D00EDE14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2" name="Freeform 12">
                <a:extLst>
                  <a:ext uri="{FF2B5EF4-FFF2-40B4-BE49-F238E27FC236}">
                    <a16:creationId xmlns:a16="http://schemas.microsoft.com/office/drawing/2014/main" id="{48825AA7-BB26-45C2-93A2-1AD8D9A232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3" name="Freeform 13">
                <a:extLst>
                  <a:ext uri="{FF2B5EF4-FFF2-40B4-BE49-F238E27FC236}">
                    <a16:creationId xmlns:a16="http://schemas.microsoft.com/office/drawing/2014/main" id="{A98D0B91-D4E4-402D-8234-E96987219E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4" name="Freeform 14">
                <a:extLst>
                  <a:ext uri="{FF2B5EF4-FFF2-40B4-BE49-F238E27FC236}">
                    <a16:creationId xmlns:a16="http://schemas.microsoft.com/office/drawing/2014/main" id="{94F1DB97-3769-4DA5-9F45-47132C3125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5" name="Freeform 15">
                <a:extLst>
                  <a:ext uri="{FF2B5EF4-FFF2-40B4-BE49-F238E27FC236}">
                    <a16:creationId xmlns:a16="http://schemas.microsoft.com/office/drawing/2014/main" id="{A9BC86E2-B185-4D80-81B5-A8D387E678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6" name="Line 16">
                <a:extLst>
                  <a:ext uri="{FF2B5EF4-FFF2-40B4-BE49-F238E27FC236}">
                    <a16:creationId xmlns:a16="http://schemas.microsoft.com/office/drawing/2014/main" id="{FA773F49-8CD0-46DC-B986-F2DB57BD72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87" name="Freeform 17">
                <a:extLst>
                  <a:ext uri="{FF2B5EF4-FFF2-40B4-BE49-F238E27FC236}">
                    <a16:creationId xmlns:a16="http://schemas.microsoft.com/office/drawing/2014/main" id="{8C55A009-3401-4888-93C7-4ED51CBC64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8" name="Freeform 18">
                <a:extLst>
                  <a:ext uri="{FF2B5EF4-FFF2-40B4-BE49-F238E27FC236}">
                    <a16:creationId xmlns:a16="http://schemas.microsoft.com/office/drawing/2014/main" id="{10B44829-5BB5-48C5-8492-699971FE78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9" name="Freeform 19">
                <a:extLst>
                  <a:ext uri="{FF2B5EF4-FFF2-40B4-BE49-F238E27FC236}">
                    <a16:creationId xmlns:a16="http://schemas.microsoft.com/office/drawing/2014/main" id="{30C1F9A0-4FA6-4F6F-B2D0-A1BBA41DFC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0" name="Freeform 20">
                <a:extLst>
                  <a:ext uri="{FF2B5EF4-FFF2-40B4-BE49-F238E27FC236}">
                    <a16:creationId xmlns:a16="http://schemas.microsoft.com/office/drawing/2014/main" id="{01BF274F-C7B8-44B4-A183-307D8619D2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1" name="Rectangle 21">
                <a:extLst>
                  <a:ext uri="{FF2B5EF4-FFF2-40B4-BE49-F238E27FC236}">
                    <a16:creationId xmlns:a16="http://schemas.microsoft.com/office/drawing/2014/main" id="{037E8930-0F22-4558-9432-F18953E32A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92" name="Freeform 22">
                <a:extLst>
                  <a:ext uri="{FF2B5EF4-FFF2-40B4-BE49-F238E27FC236}">
                    <a16:creationId xmlns:a16="http://schemas.microsoft.com/office/drawing/2014/main" id="{9AFC3429-FF29-47FF-A4A8-317A979DB9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3" name="Freeform 23">
                <a:extLst>
                  <a:ext uri="{FF2B5EF4-FFF2-40B4-BE49-F238E27FC236}">
                    <a16:creationId xmlns:a16="http://schemas.microsoft.com/office/drawing/2014/main" id="{91D48543-2C05-4768-80B1-ECA6F88508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4" name="Freeform 24">
                <a:extLst>
                  <a:ext uri="{FF2B5EF4-FFF2-40B4-BE49-F238E27FC236}">
                    <a16:creationId xmlns:a16="http://schemas.microsoft.com/office/drawing/2014/main" id="{3AC527CC-154C-4370-A25B-74AC5B4A63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5" name="Freeform 25">
                <a:extLst>
                  <a:ext uri="{FF2B5EF4-FFF2-40B4-BE49-F238E27FC236}">
                    <a16:creationId xmlns:a16="http://schemas.microsoft.com/office/drawing/2014/main" id="{798B18F5-51C9-4E50-95C5-A850EF5398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6" name="Freeform 26">
                <a:extLst>
                  <a:ext uri="{FF2B5EF4-FFF2-40B4-BE49-F238E27FC236}">
                    <a16:creationId xmlns:a16="http://schemas.microsoft.com/office/drawing/2014/main" id="{15B4CF27-638C-4979-B0FD-6263E13074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7" name="Freeform 27">
                <a:extLst>
                  <a:ext uri="{FF2B5EF4-FFF2-40B4-BE49-F238E27FC236}">
                    <a16:creationId xmlns:a16="http://schemas.microsoft.com/office/drawing/2014/main" id="{236C6A22-48A2-4442-B82D-30DB498272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8" name="Freeform 28">
                <a:extLst>
                  <a:ext uri="{FF2B5EF4-FFF2-40B4-BE49-F238E27FC236}">
                    <a16:creationId xmlns:a16="http://schemas.microsoft.com/office/drawing/2014/main" id="{1BB7BCE1-0D99-412E-ABA6-81412638E9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9" name="Freeform 29">
                <a:extLst>
                  <a:ext uri="{FF2B5EF4-FFF2-40B4-BE49-F238E27FC236}">
                    <a16:creationId xmlns:a16="http://schemas.microsoft.com/office/drawing/2014/main" id="{C20E57E0-0912-44F2-93DA-75E4D13F3B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0" name="Freeform 30">
                <a:extLst>
                  <a:ext uri="{FF2B5EF4-FFF2-40B4-BE49-F238E27FC236}">
                    <a16:creationId xmlns:a16="http://schemas.microsoft.com/office/drawing/2014/main" id="{DF059390-54ED-44F4-983F-92FF36AD94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1" name="Freeform 31">
                <a:extLst>
                  <a:ext uri="{FF2B5EF4-FFF2-40B4-BE49-F238E27FC236}">
                    <a16:creationId xmlns:a16="http://schemas.microsoft.com/office/drawing/2014/main" id="{42D5E9ED-595D-443D-8CDC-D8FCD4021D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6" name="Group 63">
              <a:extLst>
                <a:ext uri="{FF2B5EF4-FFF2-40B4-BE49-F238E27FC236}">
                  <a16:creationId xmlns:a16="http://schemas.microsoft.com/office/drawing/2014/main" id="{DB14A457-C54A-4F1E-91FB-0FEE49877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227597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65" name="Freeform 32">
                <a:extLst>
                  <a:ext uri="{FF2B5EF4-FFF2-40B4-BE49-F238E27FC236}">
                    <a16:creationId xmlns:a16="http://schemas.microsoft.com/office/drawing/2014/main" id="{791F3E2E-D393-464E-84B4-9B30D071AD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6" name="Freeform 33">
                <a:extLst>
                  <a:ext uri="{FF2B5EF4-FFF2-40B4-BE49-F238E27FC236}">
                    <a16:creationId xmlns:a16="http://schemas.microsoft.com/office/drawing/2014/main" id="{EBEEAD6F-6425-4F85-A8A8-4FF19A909B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7" name="Freeform 34">
                <a:extLst>
                  <a:ext uri="{FF2B5EF4-FFF2-40B4-BE49-F238E27FC236}">
                    <a16:creationId xmlns:a16="http://schemas.microsoft.com/office/drawing/2014/main" id="{8AACA44E-9D6C-4708-8D61-D767B6620B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8" name="Freeform 35">
                <a:extLst>
                  <a:ext uri="{FF2B5EF4-FFF2-40B4-BE49-F238E27FC236}">
                    <a16:creationId xmlns:a16="http://schemas.microsoft.com/office/drawing/2014/main" id="{B6E3525F-9937-463E-872C-8EB7C62D10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9" name="Freeform 36">
                <a:extLst>
                  <a:ext uri="{FF2B5EF4-FFF2-40B4-BE49-F238E27FC236}">
                    <a16:creationId xmlns:a16="http://schemas.microsoft.com/office/drawing/2014/main" id="{BE829B0B-C602-40F1-81D1-A55332343D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0" name="Freeform 37">
                <a:extLst>
                  <a:ext uri="{FF2B5EF4-FFF2-40B4-BE49-F238E27FC236}">
                    <a16:creationId xmlns:a16="http://schemas.microsoft.com/office/drawing/2014/main" id="{92660531-24B5-4B97-A4A2-64686E235D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1" name="Freeform 38">
                <a:extLst>
                  <a:ext uri="{FF2B5EF4-FFF2-40B4-BE49-F238E27FC236}">
                    <a16:creationId xmlns:a16="http://schemas.microsoft.com/office/drawing/2014/main" id="{6242D0CE-6FFD-4D17-AC26-BD3E481195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2" name="Freeform 39">
                <a:extLst>
                  <a:ext uri="{FF2B5EF4-FFF2-40B4-BE49-F238E27FC236}">
                    <a16:creationId xmlns:a16="http://schemas.microsoft.com/office/drawing/2014/main" id="{61631F37-AF37-4DB9-8D98-A08586C76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3" name="Freeform 40">
                <a:extLst>
                  <a:ext uri="{FF2B5EF4-FFF2-40B4-BE49-F238E27FC236}">
                    <a16:creationId xmlns:a16="http://schemas.microsoft.com/office/drawing/2014/main" id="{2A2597FF-2F22-40BB-A7B3-19C4DFCFFA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4" name="Rectangle 41">
                <a:extLst>
                  <a:ext uri="{FF2B5EF4-FFF2-40B4-BE49-F238E27FC236}">
                    <a16:creationId xmlns:a16="http://schemas.microsoft.com/office/drawing/2014/main" id="{DCC8773C-0113-4046-B222-C8F4080AF3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103" name="Picture 2">
            <a:extLst>
              <a:ext uri="{FF2B5EF4-FFF2-40B4-BE49-F238E27FC236}">
                <a16:creationId xmlns:a16="http://schemas.microsoft.com/office/drawing/2014/main" id="{1B17CCE2-CEEF-40CA-8C4D-0DC2DCA78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6477B1-344C-494A-BFE2-72BF87571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957" y="618518"/>
            <a:ext cx="4747088" cy="147857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Appendicitis </a:t>
            </a:r>
          </a:p>
        </p:txBody>
      </p:sp>
      <p:sp useBgFill="1">
        <p:nvSpPr>
          <p:cNvPr id="105" name="Round Diagonal Corner Rectangle 9">
            <a:extLst>
              <a:ext uri="{FF2B5EF4-FFF2-40B4-BE49-F238E27FC236}">
                <a16:creationId xmlns:a16="http://schemas.microsoft.com/office/drawing/2014/main" id="{66D4F5BA-1D71-49B2-8A7F-6B4EB94D7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50" y="808057"/>
            <a:ext cx="5286376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fireworks, dark, star&#10;&#10;Description automatically generated">
            <a:extLst>
              <a:ext uri="{FF2B5EF4-FFF2-40B4-BE49-F238E27FC236}">
                <a16:creationId xmlns:a16="http://schemas.microsoft.com/office/drawing/2014/main" id="{1BCB6089-148F-4E69-AB84-D1F3FB2AA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382925" y="1147145"/>
            <a:ext cx="4107709" cy="4567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4CE36-4537-4757-8874-50E59AFF0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9957" y="2249487"/>
            <a:ext cx="4747087" cy="354171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2200" dirty="0">
                <a:solidFill>
                  <a:srgbClr val="FFFFFF"/>
                </a:solidFill>
              </a:rPr>
              <a:t>Anorexia 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rgbClr val="FFFFFF"/>
                </a:solidFill>
              </a:rPr>
              <a:t>Periumbilical pain 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rgbClr val="FFFFFF"/>
                </a:solidFill>
              </a:rPr>
              <a:t>Migration to RLQ 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rgbClr val="FFFFFF"/>
                </a:solidFill>
              </a:rPr>
              <a:t>Pain with movement 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rgbClr val="FFFFFF"/>
                </a:solidFill>
              </a:rPr>
              <a:t>Vomiting 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rgbClr val="FFFFFF"/>
                </a:solidFill>
              </a:rPr>
              <a:t>Fever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rgbClr val="FFFFFF"/>
                </a:solidFill>
              </a:rPr>
              <a:t>RLQ tenderness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rgbClr val="FFFFFF"/>
                </a:solidFill>
              </a:rPr>
              <a:t>CAREFUL ABDOMINAL EXAM IS KEY IN PEDIATRIC APPENDICITIS 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6BC2DDA-FF54-4E84-A11C-648A433B450A}"/>
              </a:ext>
            </a:extLst>
          </p:cNvPr>
          <p:cNvSpPr txBox="1"/>
          <p:nvPr/>
        </p:nvSpPr>
        <p:spPr>
          <a:xfrm>
            <a:off x="3241300" y="5514863"/>
            <a:ext cx="224933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://en.m.wikipedia.org/wiki/vermiform_appendi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749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74872A0B-8668-4500-9509-EAA581B26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47" name="Rectangle 46">
              <a:extLst>
                <a:ext uri="{FF2B5EF4-FFF2-40B4-BE49-F238E27FC236}">
                  <a16:creationId xmlns:a16="http://schemas.microsoft.com/office/drawing/2014/main" id="{8B504305-5526-408E-85F7-F0BA7E527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2">
              <a:extLst>
                <a:ext uri="{FF2B5EF4-FFF2-40B4-BE49-F238E27FC236}">
                  <a16:creationId xmlns:a16="http://schemas.microsoft.com/office/drawing/2014/main" id="{5827CE64-2533-45A6-9A39-7D5052E5C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C27ABE6-36D8-47F5-ACEE-FC43057C3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425" y="618518"/>
            <a:ext cx="4598985" cy="1478570"/>
          </a:xfrm>
        </p:spPr>
        <p:txBody>
          <a:bodyPr>
            <a:normAutofit/>
          </a:bodyPr>
          <a:lstStyle/>
          <a:p>
            <a:r>
              <a:rPr lang="en-US" dirty="0" err="1"/>
              <a:t>Crohns</a:t>
            </a:r>
            <a:r>
              <a:rPr lang="en-US" dirty="0"/>
              <a:t> </a:t>
            </a:r>
          </a:p>
        </p:txBody>
      </p:sp>
      <p:pic>
        <p:nvPicPr>
          <p:cNvPr id="5" name="Content Placeholder 4" descr="A piece of food&#10;&#10;Description automatically generated">
            <a:extLst>
              <a:ext uri="{FF2B5EF4-FFF2-40B4-BE49-F238E27FC236}">
                <a16:creationId xmlns:a16="http://schemas.microsoft.com/office/drawing/2014/main" id="{75A4B299-282E-4445-96FB-AFF001DCD0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30231" r="19723"/>
          <a:stretch/>
        </p:blipFill>
        <p:spPr>
          <a:xfrm>
            <a:off x="-5597" y="10"/>
            <a:ext cx="6101597" cy="6857990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240590EE-5428-41AA-95B2-96FCC1CE6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94DCC55-99C6-45CF-B357-E3848C8093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63D64E32-FF0C-4665-B9D8-D1ECAAE5BA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7">
              <a:extLst>
                <a:ext uri="{FF2B5EF4-FFF2-40B4-BE49-F238E27FC236}">
                  <a16:creationId xmlns:a16="http://schemas.microsoft.com/office/drawing/2014/main" id="{3675001D-3840-4589-8190-505A7F52F0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9E34E87-395F-4023-A80E-D1CBAAEBD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5" name="Freeform 9">
              <a:extLst>
                <a:ext uri="{FF2B5EF4-FFF2-40B4-BE49-F238E27FC236}">
                  <a16:creationId xmlns:a16="http://schemas.microsoft.com/office/drawing/2014/main" id="{6FB1B38F-1B92-41C3-AA1D-6D6440FB0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10">
              <a:extLst>
                <a:ext uri="{FF2B5EF4-FFF2-40B4-BE49-F238E27FC236}">
                  <a16:creationId xmlns:a16="http://schemas.microsoft.com/office/drawing/2014/main" id="{02FBE453-FBD2-4348-8DDA-4A023444E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11">
              <a:extLst>
                <a:ext uri="{FF2B5EF4-FFF2-40B4-BE49-F238E27FC236}">
                  <a16:creationId xmlns:a16="http://schemas.microsoft.com/office/drawing/2014/main" id="{60D719E8-BF78-4F42-B9D1-7F5E02A36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12">
              <a:extLst>
                <a:ext uri="{FF2B5EF4-FFF2-40B4-BE49-F238E27FC236}">
                  <a16:creationId xmlns:a16="http://schemas.microsoft.com/office/drawing/2014/main" id="{5EC70737-9C19-4CF5-84DA-B22A960D5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13">
              <a:extLst>
                <a:ext uri="{FF2B5EF4-FFF2-40B4-BE49-F238E27FC236}">
                  <a16:creationId xmlns:a16="http://schemas.microsoft.com/office/drawing/2014/main" id="{88FD042E-E56E-4360-9620-F811AB9A3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14">
              <a:extLst>
                <a:ext uri="{FF2B5EF4-FFF2-40B4-BE49-F238E27FC236}">
                  <a16:creationId xmlns:a16="http://schemas.microsoft.com/office/drawing/2014/main" id="{18F15D2B-0812-46F6-B0F4-6A6714B54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15">
              <a:extLst>
                <a:ext uri="{FF2B5EF4-FFF2-40B4-BE49-F238E27FC236}">
                  <a16:creationId xmlns:a16="http://schemas.microsoft.com/office/drawing/2014/main" id="{0C2F2A50-98DD-4F92-BDFE-B72E235766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16">
              <a:extLst>
                <a:ext uri="{FF2B5EF4-FFF2-40B4-BE49-F238E27FC236}">
                  <a16:creationId xmlns:a16="http://schemas.microsoft.com/office/drawing/2014/main" id="{473541D9-6DAE-4718-97D4-8952F4E7C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17">
              <a:extLst>
                <a:ext uri="{FF2B5EF4-FFF2-40B4-BE49-F238E27FC236}">
                  <a16:creationId xmlns:a16="http://schemas.microsoft.com/office/drawing/2014/main" id="{3A56C5E9-011C-44D2-AF94-3BF542043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8">
              <a:extLst>
                <a:ext uri="{FF2B5EF4-FFF2-40B4-BE49-F238E27FC236}">
                  <a16:creationId xmlns:a16="http://schemas.microsoft.com/office/drawing/2014/main" id="{CD279E0E-1CD5-4F41-96A5-3A09707E8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9">
              <a:extLst>
                <a:ext uri="{FF2B5EF4-FFF2-40B4-BE49-F238E27FC236}">
                  <a16:creationId xmlns:a16="http://schemas.microsoft.com/office/drawing/2014/main" id="{F5A6F094-9E54-4985-8738-D2067A4F0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20">
              <a:extLst>
                <a:ext uri="{FF2B5EF4-FFF2-40B4-BE49-F238E27FC236}">
                  <a16:creationId xmlns:a16="http://schemas.microsoft.com/office/drawing/2014/main" id="{99D51F59-FA93-490E-B9CF-97BB63747C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21">
              <a:extLst>
                <a:ext uri="{FF2B5EF4-FFF2-40B4-BE49-F238E27FC236}">
                  <a16:creationId xmlns:a16="http://schemas.microsoft.com/office/drawing/2014/main" id="{3CD83DC6-F4A0-4A4D-AAC3-83983F960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22">
              <a:extLst>
                <a:ext uri="{FF2B5EF4-FFF2-40B4-BE49-F238E27FC236}">
                  <a16:creationId xmlns:a16="http://schemas.microsoft.com/office/drawing/2014/main" id="{6E9B4028-C74F-4631-8312-68B30E6E6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23">
              <a:extLst>
                <a:ext uri="{FF2B5EF4-FFF2-40B4-BE49-F238E27FC236}">
                  <a16:creationId xmlns:a16="http://schemas.microsoft.com/office/drawing/2014/main" id="{1E3337C9-1DDE-4E2E-8519-7D2C23C95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24">
              <a:extLst>
                <a:ext uri="{FF2B5EF4-FFF2-40B4-BE49-F238E27FC236}">
                  <a16:creationId xmlns:a16="http://schemas.microsoft.com/office/drawing/2014/main" id="{754A526E-6EC0-458A-9C4C-008F6749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5">
              <a:extLst>
                <a:ext uri="{FF2B5EF4-FFF2-40B4-BE49-F238E27FC236}">
                  <a16:creationId xmlns:a16="http://schemas.microsoft.com/office/drawing/2014/main" id="{6A3DA723-7448-48CF-8BD2-FED2D4FED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26">
              <a:extLst>
                <a:ext uri="{FF2B5EF4-FFF2-40B4-BE49-F238E27FC236}">
                  <a16:creationId xmlns:a16="http://schemas.microsoft.com/office/drawing/2014/main" id="{9B506EC1-D8A8-4532-B78B-A236567EE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27">
              <a:extLst>
                <a:ext uri="{FF2B5EF4-FFF2-40B4-BE49-F238E27FC236}">
                  <a16:creationId xmlns:a16="http://schemas.microsoft.com/office/drawing/2014/main" id="{AA9DFB36-74F4-4977-ABC5-3257EDA33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8">
              <a:extLst>
                <a:ext uri="{FF2B5EF4-FFF2-40B4-BE49-F238E27FC236}">
                  <a16:creationId xmlns:a16="http://schemas.microsoft.com/office/drawing/2014/main" id="{966A7FBA-BB79-4AF0-90C2-5F2BC9F2D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9">
              <a:extLst>
                <a:ext uri="{FF2B5EF4-FFF2-40B4-BE49-F238E27FC236}">
                  <a16:creationId xmlns:a16="http://schemas.microsoft.com/office/drawing/2014/main" id="{23BB8A47-FF1B-44E5-8D93-7ADF37F1D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30">
              <a:extLst>
                <a:ext uri="{FF2B5EF4-FFF2-40B4-BE49-F238E27FC236}">
                  <a16:creationId xmlns:a16="http://schemas.microsoft.com/office/drawing/2014/main" id="{E463E1B7-7BED-4425-95B7-F6F75F873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31">
              <a:extLst>
                <a:ext uri="{FF2B5EF4-FFF2-40B4-BE49-F238E27FC236}">
                  <a16:creationId xmlns:a16="http://schemas.microsoft.com/office/drawing/2014/main" id="{749D0675-4397-4610-9807-2F7C1CC942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32">
              <a:extLst>
                <a:ext uri="{FF2B5EF4-FFF2-40B4-BE49-F238E27FC236}">
                  <a16:creationId xmlns:a16="http://schemas.microsoft.com/office/drawing/2014/main" id="{DE7617CF-8919-43C3-9557-08D67C7DA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3DB68720-7E37-4930-9900-8632140D62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0" name="Freeform 34">
              <a:extLst>
                <a:ext uri="{FF2B5EF4-FFF2-40B4-BE49-F238E27FC236}">
                  <a16:creationId xmlns:a16="http://schemas.microsoft.com/office/drawing/2014/main" id="{202F13DF-5B76-468E-A95E-80780788B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35">
              <a:extLst>
                <a:ext uri="{FF2B5EF4-FFF2-40B4-BE49-F238E27FC236}">
                  <a16:creationId xmlns:a16="http://schemas.microsoft.com/office/drawing/2014/main" id="{219143C2-6062-4C2C-9563-6534108E35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36">
              <a:extLst>
                <a:ext uri="{FF2B5EF4-FFF2-40B4-BE49-F238E27FC236}">
                  <a16:creationId xmlns:a16="http://schemas.microsoft.com/office/drawing/2014/main" id="{38413A0C-26DB-479B-B747-1D813610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37">
              <a:extLst>
                <a:ext uri="{FF2B5EF4-FFF2-40B4-BE49-F238E27FC236}">
                  <a16:creationId xmlns:a16="http://schemas.microsoft.com/office/drawing/2014/main" id="{CB526B5F-4FAA-4B4C-8AF8-B98EC74A3D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38">
              <a:extLst>
                <a:ext uri="{FF2B5EF4-FFF2-40B4-BE49-F238E27FC236}">
                  <a16:creationId xmlns:a16="http://schemas.microsoft.com/office/drawing/2014/main" id="{54FFF88E-6D69-4AE9-8378-D16419155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39">
              <a:extLst>
                <a:ext uri="{FF2B5EF4-FFF2-40B4-BE49-F238E27FC236}">
                  <a16:creationId xmlns:a16="http://schemas.microsoft.com/office/drawing/2014/main" id="{8008115A-CE00-4E36-BAF1-B511F21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40">
              <a:extLst>
                <a:ext uri="{FF2B5EF4-FFF2-40B4-BE49-F238E27FC236}">
                  <a16:creationId xmlns:a16="http://schemas.microsoft.com/office/drawing/2014/main" id="{2935DB29-6F85-47D8-863C-11386389D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41">
              <a:extLst>
                <a:ext uri="{FF2B5EF4-FFF2-40B4-BE49-F238E27FC236}">
                  <a16:creationId xmlns:a16="http://schemas.microsoft.com/office/drawing/2014/main" id="{4FB8E51B-1AC1-4671-B181-473C29BECD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42">
              <a:extLst>
                <a:ext uri="{FF2B5EF4-FFF2-40B4-BE49-F238E27FC236}">
                  <a16:creationId xmlns:a16="http://schemas.microsoft.com/office/drawing/2014/main" id="{91E6AE4F-959F-4ED7-A199-8C0307E40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43">
              <a:extLst>
                <a:ext uri="{FF2B5EF4-FFF2-40B4-BE49-F238E27FC236}">
                  <a16:creationId xmlns:a16="http://schemas.microsoft.com/office/drawing/2014/main" id="{A0445E55-0009-44A5-AA6A-350D9D48A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44">
              <a:extLst>
                <a:ext uri="{FF2B5EF4-FFF2-40B4-BE49-F238E27FC236}">
                  <a16:creationId xmlns:a16="http://schemas.microsoft.com/office/drawing/2014/main" id="{B5291C75-4ECA-4829-B824-5725C32905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793376D-3E7C-4F04-8BC8-EC4820622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2" name="Freeform 46">
              <a:extLst>
                <a:ext uri="{FF2B5EF4-FFF2-40B4-BE49-F238E27FC236}">
                  <a16:creationId xmlns:a16="http://schemas.microsoft.com/office/drawing/2014/main" id="{3596510A-5528-445D-AFEA-6E3F89BA8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47">
              <a:extLst>
                <a:ext uri="{FF2B5EF4-FFF2-40B4-BE49-F238E27FC236}">
                  <a16:creationId xmlns:a16="http://schemas.microsoft.com/office/drawing/2014/main" id="{E1B69479-D8C9-4E2E-A931-4D49C4FD7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48">
              <a:extLst>
                <a:ext uri="{FF2B5EF4-FFF2-40B4-BE49-F238E27FC236}">
                  <a16:creationId xmlns:a16="http://schemas.microsoft.com/office/drawing/2014/main" id="{0A759A2E-A8B1-44C8-B3F9-A16714C895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49">
              <a:extLst>
                <a:ext uri="{FF2B5EF4-FFF2-40B4-BE49-F238E27FC236}">
                  <a16:creationId xmlns:a16="http://schemas.microsoft.com/office/drawing/2014/main" id="{6C2B3B3C-1DC9-4352-BB73-801976C8F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50">
              <a:extLst>
                <a:ext uri="{FF2B5EF4-FFF2-40B4-BE49-F238E27FC236}">
                  <a16:creationId xmlns:a16="http://schemas.microsoft.com/office/drawing/2014/main" id="{EE22E3A8-5789-4189-9AC7-98D6826B0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51">
              <a:extLst>
                <a:ext uri="{FF2B5EF4-FFF2-40B4-BE49-F238E27FC236}">
                  <a16:creationId xmlns:a16="http://schemas.microsoft.com/office/drawing/2014/main" id="{9AC0FC74-D003-4D0D-9CAF-F6A03739E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52">
              <a:extLst>
                <a:ext uri="{FF2B5EF4-FFF2-40B4-BE49-F238E27FC236}">
                  <a16:creationId xmlns:a16="http://schemas.microsoft.com/office/drawing/2014/main" id="{126C2057-02E1-4348-ABEB-EAC063A17E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53">
              <a:extLst>
                <a:ext uri="{FF2B5EF4-FFF2-40B4-BE49-F238E27FC236}">
                  <a16:creationId xmlns:a16="http://schemas.microsoft.com/office/drawing/2014/main" id="{5150586D-D743-4392-844F-F2AFCCE64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54">
              <a:extLst>
                <a:ext uri="{FF2B5EF4-FFF2-40B4-BE49-F238E27FC236}">
                  <a16:creationId xmlns:a16="http://schemas.microsoft.com/office/drawing/2014/main" id="{9E5B157A-534E-4879-8013-D02864E76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55">
              <a:extLst>
                <a:ext uri="{FF2B5EF4-FFF2-40B4-BE49-F238E27FC236}">
                  <a16:creationId xmlns:a16="http://schemas.microsoft.com/office/drawing/2014/main" id="{CEE2DD73-7E8C-4F26-8E93-8C32D11B2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56">
              <a:extLst>
                <a:ext uri="{FF2B5EF4-FFF2-40B4-BE49-F238E27FC236}">
                  <a16:creationId xmlns:a16="http://schemas.microsoft.com/office/drawing/2014/main" id="{908CAC5F-DD8E-4A58-BD4C-6D8D29FA4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57">
              <a:extLst>
                <a:ext uri="{FF2B5EF4-FFF2-40B4-BE49-F238E27FC236}">
                  <a16:creationId xmlns:a16="http://schemas.microsoft.com/office/drawing/2014/main" id="{20F130CF-281E-408C-9884-5F8B22CA1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58">
              <a:extLst>
                <a:ext uri="{FF2B5EF4-FFF2-40B4-BE49-F238E27FC236}">
                  <a16:creationId xmlns:a16="http://schemas.microsoft.com/office/drawing/2014/main" id="{3BC78068-9115-4D5D-9B2B-6F9BD9C29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9F1AE279-CD29-4E68-B393-FB8798DAD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425" y="2249487"/>
            <a:ext cx="4598986" cy="354171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Peak incidence between 15 and 30 years of age </a:t>
            </a:r>
          </a:p>
          <a:p>
            <a:r>
              <a:rPr lang="en-US" dirty="0"/>
              <a:t>5-10% develop their IBD in childhood or adolescence. </a:t>
            </a:r>
          </a:p>
          <a:p>
            <a:r>
              <a:rPr lang="en-US" dirty="0"/>
              <a:t>GI symptoms: loos stools, bloody diarrhea, abdominal pain , tenesmus </a:t>
            </a:r>
          </a:p>
          <a:p>
            <a:r>
              <a:rPr lang="en-US" dirty="0"/>
              <a:t>Growth failure ( in height, weight, pubertal delay)</a:t>
            </a:r>
          </a:p>
          <a:p>
            <a:r>
              <a:rPr lang="en-US" dirty="0"/>
              <a:t>Abdominal tenderness especially in RLQ , perianal disease ( fistulae, anal skin tags, or fissures, occult blood in stool)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6BA871-AE62-4057-B6FF-3CA092F791B0}"/>
              </a:ext>
            </a:extLst>
          </p:cNvPr>
          <p:cNvSpPr txBox="1"/>
          <p:nvPr/>
        </p:nvSpPr>
        <p:spPr>
          <a:xfrm>
            <a:off x="3687970" y="6657945"/>
            <a:ext cx="240803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://www.embj.org/embj/immunoogical-aspects-crohn-disease-2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876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8B1988-13E0-4F5B-88A6-ED264FE56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Constipation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51E93-DB5A-4BAC-BB81-508D6F672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Normal for a breast-fed baby to take up to a week for a bowel movement or they can stool every day even every meal. </a:t>
            </a:r>
          </a:p>
          <a:p>
            <a:r>
              <a:rPr lang="en-US" sz="2000" dirty="0"/>
              <a:t>Stool withholding </a:t>
            </a:r>
          </a:p>
          <a:p>
            <a:r>
              <a:rPr lang="en-US" sz="2000" dirty="0"/>
              <a:t>Inadequate Fiber</a:t>
            </a:r>
          </a:p>
          <a:p>
            <a:r>
              <a:rPr lang="en-US" sz="2000" dirty="0"/>
              <a:t>Excessive cows milk</a:t>
            </a:r>
          </a:p>
          <a:p>
            <a:r>
              <a:rPr lang="en-US" sz="2000" dirty="0"/>
              <a:t>Not enough Water </a:t>
            </a:r>
          </a:p>
          <a:p>
            <a:endParaRPr lang="en-US" sz="2000" dirty="0"/>
          </a:p>
        </p:txBody>
      </p:sp>
      <p:pic>
        <p:nvPicPr>
          <p:cNvPr id="38" name="Picture 2">
            <a:extLst>
              <a:ext uri="{FF2B5EF4-FFF2-40B4-BE49-F238E27FC236}">
                <a16:creationId xmlns:a16="http://schemas.microsoft.com/office/drawing/2014/main" id="{71F20302-A310-46A4-B0E8-A2107B9CB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192" y="618518"/>
            <a:ext cx="4013895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49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61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6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6404183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199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Tw Cen MT</vt:lpstr>
      <vt:lpstr>Circuit</vt:lpstr>
      <vt:lpstr>GI – PEDS  </vt:lpstr>
      <vt:lpstr>GERD </vt:lpstr>
      <vt:lpstr>Pyloric Sphincter </vt:lpstr>
      <vt:lpstr>Appendicitis </vt:lpstr>
      <vt:lpstr>Crohns </vt:lpstr>
      <vt:lpstr>Constipation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 – PEDS  </dc:title>
  <dc:creator>Berger, Carol</dc:creator>
  <cp:lastModifiedBy>Berger, Carol</cp:lastModifiedBy>
  <cp:revision>1</cp:revision>
  <dcterms:created xsi:type="dcterms:W3CDTF">2020-11-25T02:10:41Z</dcterms:created>
  <dcterms:modified xsi:type="dcterms:W3CDTF">2020-11-25T02:12:09Z</dcterms:modified>
</cp:coreProperties>
</file>