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62" r:id="rId3"/>
    <p:sldId id="270" r:id="rId4"/>
    <p:sldId id="271" r:id="rId5"/>
    <p:sldId id="264" r:id="rId6"/>
    <p:sldId id="267" r:id="rId7"/>
    <p:sldId id="26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114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2B04A0-8917-4B34-8301-DD308DF06D3F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9581013-1E54-440B-9738-FDF389430489}">
      <dgm:prSet/>
      <dgm:spPr/>
      <dgm:t>
        <a:bodyPr/>
        <a:lstStyle/>
        <a:p>
          <a:r>
            <a:rPr lang="en-US" dirty="0"/>
            <a:t>Febrile</a:t>
          </a:r>
          <a:r>
            <a:rPr lang="en-US" baseline="0" dirty="0"/>
            <a:t> </a:t>
          </a:r>
          <a:endParaRPr lang="en-US" dirty="0"/>
        </a:p>
      </dgm:t>
    </dgm:pt>
    <dgm:pt modelId="{146D863F-843C-48CD-B51B-465B0934F83A}" type="parTrans" cxnId="{9DDD54FA-2356-4C67-91C7-B4C0DE3FD898}">
      <dgm:prSet/>
      <dgm:spPr/>
      <dgm:t>
        <a:bodyPr/>
        <a:lstStyle/>
        <a:p>
          <a:endParaRPr lang="en-US"/>
        </a:p>
      </dgm:t>
    </dgm:pt>
    <dgm:pt modelId="{7C61F86C-C060-4D59-8061-19DA15B8E396}" type="sibTrans" cxnId="{9DDD54FA-2356-4C67-91C7-B4C0DE3FD898}">
      <dgm:prSet/>
      <dgm:spPr/>
      <dgm:t>
        <a:bodyPr/>
        <a:lstStyle/>
        <a:p>
          <a:endParaRPr lang="en-US"/>
        </a:p>
      </dgm:t>
    </dgm:pt>
    <dgm:pt modelId="{C67821AD-B1D1-4EBF-80CE-069AA50D4157}">
      <dgm:prSet/>
      <dgm:spPr/>
      <dgm:t>
        <a:bodyPr/>
        <a:lstStyle/>
        <a:p>
          <a:r>
            <a:rPr lang="en-US" dirty="0"/>
            <a:t>Puberty-</a:t>
          </a:r>
          <a:r>
            <a:rPr lang="en-US" baseline="0" dirty="0"/>
            <a:t> can trigger </a:t>
          </a:r>
          <a:endParaRPr lang="en-US" dirty="0"/>
        </a:p>
      </dgm:t>
    </dgm:pt>
    <dgm:pt modelId="{07FF5066-6E79-4AAC-B84D-C035E464A51E}" type="parTrans" cxnId="{8329FB12-96EE-4F25-9C5C-AF0DD7357630}">
      <dgm:prSet/>
      <dgm:spPr/>
      <dgm:t>
        <a:bodyPr/>
        <a:lstStyle/>
        <a:p>
          <a:endParaRPr lang="en-US"/>
        </a:p>
      </dgm:t>
    </dgm:pt>
    <dgm:pt modelId="{F60A0D92-07B0-49A9-8FB0-DE26FB9137DC}" type="sibTrans" cxnId="{8329FB12-96EE-4F25-9C5C-AF0DD7357630}">
      <dgm:prSet/>
      <dgm:spPr/>
      <dgm:t>
        <a:bodyPr/>
        <a:lstStyle/>
        <a:p>
          <a:endParaRPr lang="en-US"/>
        </a:p>
      </dgm:t>
    </dgm:pt>
    <dgm:pt modelId="{6D04A811-F691-470B-8707-6F1E0D4EEA61}" type="pres">
      <dgm:prSet presAssocID="{EA2B04A0-8917-4B34-8301-DD308DF06D3F}" presName="outerComposite" presStyleCnt="0">
        <dgm:presLayoutVars>
          <dgm:chMax val="5"/>
          <dgm:dir/>
          <dgm:resizeHandles val="exact"/>
        </dgm:presLayoutVars>
      </dgm:prSet>
      <dgm:spPr/>
    </dgm:pt>
    <dgm:pt modelId="{1843F1D2-9C1D-4159-B4FC-CE4EB47A26F9}" type="pres">
      <dgm:prSet presAssocID="{EA2B04A0-8917-4B34-8301-DD308DF06D3F}" presName="dummyMaxCanvas" presStyleCnt="0">
        <dgm:presLayoutVars/>
      </dgm:prSet>
      <dgm:spPr/>
    </dgm:pt>
    <dgm:pt modelId="{3C60DAA1-FE2E-4576-ADCB-CDA1A28A6C83}" type="pres">
      <dgm:prSet presAssocID="{EA2B04A0-8917-4B34-8301-DD308DF06D3F}" presName="TwoNodes_1" presStyleLbl="node1" presStyleIdx="0" presStyleCnt="2">
        <dgm:presLayoutVars>
          <dgm:bulletEnabled val="1"/>
        </dgm:presLayoutVars>
      </dgm:prSet>
      <dgm:spPr/>
    </dgm:pt>
    <dgm:pt modelId="{58076FC8-B67A-449F-999E-F131FBCF1691}" type="pres">
      <dgm:prSet presAssocID="{EA2B04A0-8917-4B34-8301-DD308DF06D3F}" presName="TwoNodes_2" presStyleLbl="node1" presStyleIdx="1" presStyleCnt="2">
        <dgm:presLayoutVars>
          <dgm:bulletEnabled val="1"/>
        </dgm:presLayoutVars>
      </dgm:prSet>
      <dgm:spPr/>
    </dgm:pt>
    <dgm:pt modelId="{0EDDC96D-3443-40F1-A2B3-96D95312C338}" type="pres">
      <dgm:prSet presAssocID="{EA2B04A0-8917-4B34-8301-DD308DF06D3F}" presName="TwoConn_1-2" presStyleLbl="fgAccFollowNode1" presStyleIdx="0" presStyleCnt="1">
        <dgm:presLayoutVars>
          <dgm:bulletEnabled val="1"/>
        </dgm:presLayoutVars>
      </dgm:prSet>
      <dgm:spPr/>
    </dgm:pt>
    <dgm:pt modelId="{6CEC7261-C072-4281-BB14-6DC777B3D05D}" type="pres">
      <dgm:prSet presAssocID="{EA2B04A0-8917-4B34-8301-DD308DF06D3F}" presName="TwoNodes_1_text" presStyleLbl="node1" presStyleIdx="1" presStyleCnt="2">
        <dgm:presLayoutVars>
          <dgm:bulletEnabled val="1"/>
        </dgm:presLayoutVars>
      </dgm:prSet>
      <dgm:spPr/>
    </dgm:pt>
    <dgm:pt modelId="{FC9A6F15-0EDC-4212-BD2B-B72A564490A7}" type="pres">
      <dgm:prSet presAssocID="{EA2B04A0-8917-4B34-8301-DD308DF06D3F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8329FB12-96EE-4F25-9C5C-AF0DD7357630}" srcId="{EA2B04A0-8917-4B34-8301-DD308DF06D3F}" destId="{C67821AD-B1D1-4EBF-80CE-069AA50D4157}" srcOrd="1" destOrd="0" parTransId="{07FF5066-6E79-4AAC-B84D-C035E464A51E}" sibTransId="{F60A0D92-07B0-49A9-8FB0-DE26FB9137DC}"/>
    <dgm:cxn modelId="{A40A1672-7E4A-4C88-866A-61C03499F949}" type="presOf" srcId="{59581013-1E54-440B-9738-FDF389430489}" destId="{6CEC7261-C072-4281-BB14-6DC777B3D05D}" srcOrd="1" destOrd="0" presId="urn:microsoft.com/office/officeart/2005/8/layout/vProcess5"/>
    <dgm:cxn modelId="{372E4788-F76E-4073-AB85-42E261D4F9D3}" type="presOf" srcId="{EA2B04A0-8917-4B34-8301-DD308DF06D3F}" destId="{6D04A811-F691-470B-8707-6F1E0D4EEA61}" srcOrd="0" destOrd="0" presId="urn:microsoft.com/office/officeart/2005/8/layout/vProcess5"/>
    <dgm:cxn modelId="{82DC378C-6BFB-420A-8AE7-BAB7FA5CF561}" type="presOf" srcId="{C67821AD-B1D1-4EBF-80CE-069AA50D4157}" destId="{FC9A6F15-0EDC-4212-BD2B-B72A564490A7}" srcOrd="1" destOrd="0" presId="urn:microsoft.com/office/officeart/2005/8/layout/vProcess5"/>
    <dgm:cxn modelId="{C9D00DAE-A681-4062-8F2B-2B59EA4751ED}" type="presOf" srcId="{7C61F86C-C060-4D59-8061-19DA15B8E396}" destId="{0EDDC96D-3443-40F1-A2B3-96D95312C338}" srcOrd="0" destOrd="0" presId="urn:microsoft.com/office/officeart/2005/8/layout/vProcess5"/>
    <dgm:cxn modelId="{5836C9C5-E6E7-467B-AEA5-643C43DD3980}" type="presOf" srcId="{59581013-1E54-440B-9738-FDF389430489}" destId="{3C60DAA1-FE2E-4576-ADCB-CDA1A28A6C83}" srcOrd="0" destOrd="0" presId="urn:microsoft.com/office/officeart/2005/8/layout/vProcess5"/>
    <dgm:cxn modelId="{EB317BE6-6A42-4D03-BE2A-78F0DAA9B7B1}" type="presOf" srcId="{C67821AD-B1D1-4EBF-80CE-069AA50D4157}" destId="{58076FC8-B67A-449F-999E-F131FBCF1691}" srcOrd="0" destOrd="0" presId="urn:microsoft.com/office/officeart/2005/8/layout/vProcess5"/>
    <dgm:cxn modelId="{9DDD54FA-2356-4C67-91C7-B4C0DE3FD898}" srcId="{EA2B04A0-8917-4B34-8301-DD308DF06D3F}" destId="{59581013-1E54-440B-9738-FDF389430489}" srcOrd="0" destOrd="0" parTransId="{146D863F-843C-48CD-B51B-465B0934F83A}" sibTransId="{7C61F86C-C060-4D59-8061-19DA15B8E396}"/>
    <dgm:cxn modelId="{7135868F-F04F-4ECB-A223-7B2043564A2A}" type="presParOf" srcId="{6D04A811-F691-470B-8707-6F1E0D4EEA61}" destId="{1843F1D2-9C1D-4159-B4FC-CE4EB47A26F9}" srcOrd="0" destOrd="0" presId="urn:microsoft.com/office/officeart/2005/8/layout/vProcess5"/>
    <dgm:cxn modelId="{62FE1F5F-563D-480D-9279-7AB3C5EC7371}" type="presParOf" srcId="{6D04A811-F691-470B-8707-6F1E0D4EEA61}" destId="{3C60DAA1-FE2E-4576-ADCB-CDA1A28A6C83}" srcOrd="1" destOrd="0" presId="urn:microsoft.com/office/officeart/2005/8/layout/vProcess5"/>
    <dgm:cxn modelId="{367697F7-0FA4-43EE-8520-BF8FB76AE41E}" type="presParOf" srcId="{6D04A811-F691-470B-8707-6F1E0D4EEA61}" destId="{58076FC8-B67A-449F-999E-F131FBCF1691}" srcOrd="2" destOrd="0" presId="urn:microsoft.com/office/officeart/2005/8/layout/vProcess5"/>
    <dgm:cxn modelId="{EDBE8D5F-4F43-4F4B-AABA-C5C678D9FF53}" type="presParOf" srcId="{6D04A811-F691-470B-8707-6F1E0D4EEA61}" destId="{0EDDC96D-3443-40F1-A2B3-96D95312C338}" srcOrd="3" destOrd="0" presId="urn:microsoft.com/office/officeart/2005/8/layout/vProcess5"/>
    <dgm:cxn modelId="{54C970C2-3F84-4A9D-A2A1-1F3EA072338A}" type="presParOf" srcId="{6D04A811-F691-470B-8707-6F1E0D4EEA61}" destId="{6CEC7261-C072-4281-BB14-6DC777B3D05D}" srcOrd="4" destOrd="0" presId="urn:microsoft.com/office/officeart/2005/8/layout/vProcess5"/>
    <dgm:cxn modelId="{538A7661-DE25-4E39-8C95-DEB62BD1BAFD}" type="presParOf" srcId="{6D04A811-F691-470B-8707-6F1E0D4EEA61}" destId="{FC9A6F15-0EDC-4212-BD2B-B72A564490A7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665C6E-CB73-4252-9E5D-D852199182D2}" type="doc">
      <dgm:prSet loTypeId="urn:microsoft.com/office/officeart/2005/8/layout/hierarchy3" loCatId="hierarchy" qsTypeId="urn:microsoft.com/office/officeart/2005/8/quickstyle/simple2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2170F6AC-D1FF-40ED-AAA8-CE4ABA863E7B}">
      <dgm:prSet/>
      <dgm:spPr/>
      <dgm:t>
        <a:bodyPr/>
        <a:lstStyle/>
        <a:p>
          <a:r>
            <a:rPr lang="en-US"/>
            <a:t>Most common acute and recurrent headache syndrome in children </a:t>
          </a:r>
        </a:p>
      </dgm:t>
    </dgm:pt>
    <dgm:pt modelId="{A632A57A-530F-4749-B036-CC5A28C9FC19}" type="parTrans" cxnId="{F73CDFB1-9715-4315-9985-3DF20B640A66}">
      <dgm:prSet/>
      <dgm:spPr/>
      <dgm:t>
        <a:bodyPr/>
        <a:lstStyle/>
        <a:p>
          <a:endParaRPr lang="en-US"/>
        </a:p>
      </dgm:t>
    </dgm:pt>
    <dgm:pt modelId="{CC2AC752-91D3-4A9D-B505-125ABE3F7FF5}" type="sibTrans" cxnId="{F73CDFB1-9715-4315-9985-3DF20B640A66}">
      <dgm:prSet/>
      <dgm:spPr/>
      <dgm:t>
        <a:bodyPr/>
        <a:lstStyle/>
        <a:p>
          <a:endParaRPr lang="en-US"/>
        </a:p>
      </dgm:t>
    </dgm:pt>
    <dgm:pt modelId="{3DA37FF4-81E4-4408-B6D6-B677BC876221}">
      <dgm:prSet/>
      <dgm:spPr/>
      <dgm:t>
        <a:bodyPr/>
        <a:lstStyle/>
        <a:p>
          <a:r>
            <a:rPr lang="en-US" dirty="0"/>
            <a:t>Severe headache accompanied by nausea , vomiting, photophobia, phonophobia, and abdominal pain relieved by sleep. </a:t>
          </a:r>
        </a:p>
      </dgm:t>
    </dgm:pt>
    <dgm:pt modelId="{50CAFD86-37EE-4523-87B5-59B944D6B9F2}" type="parTrans" cxnId="{2705BDB4-28EF-4F20-B5E4-4D91BDFA54FE}">
      <dgm:prSet/>
      <dgm:spPr/>
      <dgm:t>
        <a:bodyPr/>
        <a:lstStyle/>
        <a:p>
          <a:endParaRPr lang="en-US"/>
        </a:p>
      </dgm:t>
    </dgm:pt>
    <dgm:pt modelId="{1E195862-48F5-4627-8F68-1462604B7EF6}" type="sibTrans" cxnId="{2705BDB4-28EF-4F20-B5E4-4D91BDFA54FE}">
      <dgm:prSet/>
      <dgm:spPr/>
      <dgm:t>
        <a:bodyPr/>
        <a:lstStyle/>
        <a:p>
          <a:endParaRPr lang="en-US"/>
        </a:p>
      </dgm:t>
    </dgm:pt>
    <dgm:pt modelId="{8217D10E-0328-4325-A53B-71251A5DB4C4}" type="pres">
      <dgm:prSet presAssocID="{C9665C6E-CB73-4252-9E5D-D852199182D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92A219C-E2EA-4EC9-B51A-9C6117200C79}" type="pres">
      <dgm:prSet presAssocID="{2170F6AC-D1FF-40ED-AAA8-CE4ABA863E7B}" presName="root" presStyleCnt="0"/>
      <dgm:spPr/>
    </dgm:pt>
    <dgm:pt modelId="{F297201D-4612-49BE-BEB4-1B452CCBC4FC}" type="pres">
      <dgm:prSet presAssocID="{2170F6AC-D1FF-40ED-AAA8-CE4ABA863E7B}" presName="rootComposite" presStyleCnt="0"/>
      <dgm:spPr/>
    </dgm:pt>
    <dgm:pt modelId="{8B0CB082-3B64-4BCD-9842-D58AAF21E7E0}" type="pres">
      <dgm:prSet presAssocID="{2170F6AC-D1FF-40ED-AAA8-CE4ABA863E7B}" presName="rootText" presStyleLbl="node1" presStyleIdx="0" presStyleCnt="2"/>
      <dgm:spPr/>
    </dgm:pt>
    <dgm:pt modelId="{7620032D-77A1-4316-A0D5-F5816528AB52}" type="pres">
      <dgm:prSet presAssocID="{2170F6AC-D1FF-40ED-AAA8-CE4ABA863E7B}" presName="rootConnector" presStyleLbl="node1" presStyleIdx="0" presStyleCnt="2"/>
      <dgm:spPr/>
    </dgm:pt>
    <dgm:pt modelId="{13B49656-BBE7-4F57-B965-E4F52AA0D737}" type="pres">
      <dgm:prSet presAssocID="{2170F6AC-D1FF-40ED-AAA8-CE4ABA863E7B}" presName="childShape" presStyleCnt="0"/>
      <dgm:spPr/>
    </dgm:pt>
    <dgm:pt modelId="{44EF39DB-9FA0-4538-BA1A-CBE46D3D1587}" type="pres">
      <dgm:prSet presAssocID="{3DA37FF4-81E4-4408-B6D6-B677BC876221}" presName="root" presStyleCnt="0"/>
      <dgm:spPr/>
    </dgm:pt>
    <dgm:pt modelId="{D2EBBACB-30BF-4A42-A0AD-4DB49F8FCAE9}" type="pres">
      <dgm:prSet presAssocID="{3DA37FF4-81E4-4408-B6D6-B677BC876221}" presName="rootComposite" presStyleCnt="0"/>
      <dgm:spPr/>
    </dgm:pt>
    <dgm:pt modelId="{41324D5C-5C5B-4D2F-81DB-9C16F9B8ECAD}" type="pres">
      <dgm:prSet presAssocID="{3DA37FF4-81E4-4408-B6D6-B677BC876221}" presName="rootText" presStyleLbl="node1" presStyleIdx="1" presStyleCnt="2"/>
      <dgm:spPr/>
    </dgm:pt>
    <dgm:pt modelId="{0C990660-6A0D-4C42-80FB-C7CA94D0AEE4}" type="pres">
      <dgm:prSet presAssocID="{3DA37FF4-81E4-4408-B6D6-B677BC876221}" presName="rootConnector" presStyleLbl="node1" presStyleIdx="1" presStyleCnt="2"/>
      <dgm:spPr/>
    </dgm:pt>
    <dgm:pt modelId="{4DF09E18-A555-4CFF-B9D2-C3F68DC0B83B}" type="pres">
      <dgm:prSet presAssocID="{3DA37FF4-81E4-4408-B6D6-B677BC876221}" presName="childShape" presStyleCnt="0"/>
      <dgm:spPr/>
    </dgm:pt>
  </dgm:ptLst>
  <dgm:cxnLst>
    <dgm:cxn modelId="{02AE3F0C-3322-473D-9268-0C469DE9B9B0}" type="presOf" srcId="{3DA37FF4-81E4-4408-B6D6-B677BC876221}" destId="{41324D5C-5C5B-4D2F-81DB-9C16F9B8ECAD}" srcOrd="0" destOrd="0" presId="urn:microsoft.com/office/officeart/2005/8/layout/hierarchy3"/>
    <dgm:cxn modelId="{56A42C1B-D259-47D9-8C09-655757DE4255}" type="presOf" srcId="{3DA37FF4-81E4-4408-B6D6-B677BC876221}" destId="{0C990660-6A0D-4C42-80FB-C7CA94D0AEE4}" srcOrd="1" destOrd="0" presId="urn:microsoft.com/office/officeart/2005/8/layout/hierarchy3"/>
    <dgm:cxn modelId="{716EFA4A-D6DE-4583-8BBD-51E6A497DCBE}" type="presOf" srcId="{2170F6AC-D1FF-40ED-AAA8-CE4ABA863E7B}" destId="{7620032D-77A1-4316-A0D5-F5816528AB52}" srcOrd="1" destOrd="0" presId="urn:microsoft.com/office/officeart/2005/8/layout/hierarchy3"/>
    <dgm:cxn modelId="{C2205357-DDDB-4ED2-BFBC-B43B4DC18692}" type="presOf" srcId="{C9665C6E-CB73-4252-9E5D-D852199182D2}" destId="{8217D10E-0328-4325-A53B-71251A5DB4C4}" srcOrd="0" destOrd="0" presId="urn:microsoft.com/office/officeart/2005/8/layout/hierarchy3"/>
    <dgm:cxn modelId="{F73CDFB1-9715-4315-9985-3DF20B640A66}" srcId="{C9665C6E-CB73-4252-9E5D-D852199182D2}" destId="{2170F6AC-D1FF-40ED-AAA8-CE4ABA863E7B}" srcOrd="0" destOrd="0" parTransId="{A632A57A-530F-4749-B036-CC5A28C9FC19}" sibTransId="{CC2AC752-91D3-4A9D-B505-125ABE3F7FF5}"/>
    <dgm:cxn modelId="{2705BDB4-28EF-4F20-B5E4-4D91BDFA54FE}" srcId="{C9665C6E-CB73-4252-9E5D-D852199182D2}" destId="{3DA37FF4-81E4-4408-B6D6-B677BC876221}" srcOrd="1" destOrd="0" parTransId="{50CAFD86-37EE-4523-87B5-59B944D6B9F2}" sibTransId="{1E195862-48F5-4627-8F68-1462604B7EF6}"/>
    <dgm:cxn modelId="{AD0C7BDF-39A7-4911-A64E-4286250CF753}" type="presOf" srcId="{2170F6AC-D1FF-40ED-AAA8-CE4ABA863E7B}" destId="{8B0CB082-3B64-4BCD-9842-D58AAF21E7E0}" srcOrd="0" destOrd="0" presId="urn:microsoft.com/office/officeart/2005/8/layout/hierarchy3"/>
    <dgm:cxn modelId="{30666053-8EC5-4069-AC6D-345E7D05D32E}" type="presParOf" srcId="{8217D10E-0328-4325-A53B-71251A5DB4C4}" destId="{A92A219C-E2EA-4EC9-B51A-9C6117200C79}" srcOrd="0" destOrd="0" presId="urn:microsoft.com/office/officeart/2005/8/layout/hierarchy3"/>
    <dgm:cxn modelId="{A938EE9D-FCFB-4D21-B1D3-1D7EAB207D5F}" type="presParOf" srcId="{A92A219C-E2EA-4EC9-B51A-9C6117200C79}" destId="{F297201D-4612-49BE-BEB4-1B452CCBC4FC}" srcOrd="0" destOrd="0" presId="urn:microsoft.com/office/officeart/2005/8/layout/hierarchy3"/>
    <dgm:cxn modelId="{34BCF6E5-C4F0-4ED2-8443-B2731415D49D}" type="presParOf" srcId="{F297201D-4612-49BE-BEB4-1B452CCBC4FC}" destId="{8B0CB082-3B64-4BCD-9842-D58AAF21E7E0}" srcOrd="0" destOrd="0" presId="urn:microsoft.com/office/officeart/2005/8/layout/hierarchy3"/>
    <dgm:cxn modelId="{739FB960-3FF3-4D79-A706-F60DEFBC7261}" type="presParOf" srcId="{F297201D-4612-49BE-BEB4-1B452CCBC4FC}" destId="{7620032D-77A1-4316-A0D5-F5816528AB52}" srcOrd="1" destOrd="0" presId="urn:microsoft.com/office/officeart/2005/8/layout/hierarchy3"/>
    <dgm:cxn modelId="{9CEF18B7-5460-4071-989E-FD8B45AF1E61}" type="presParOf" srcId="{A92A219C-E2EA-4EC9-B51A-9C6117200C79}" destId="{13B49656-BBE7-4F57-B965-E4F52AA0D737}" srcOrd="1" destOrd="0" presId="urn:microsoft.com/office/officeart/2005/8/layout/hierarchy3"/>
    <dgm:cxn modelId="{AF9FAA1A-40AB-4737-82ED-FF4A3CE4021C}" type="presParOf" srcId="{8217D10E-0328-4325-A53B-71251A5DB4C4}" destId="{44EF39DB-9FA0-4538-BA1A-CBE46D3D1587}" srcOrd="1" destOrd="0" presId="urn:microsoft.com/office/officeart/2005/8/layout/hierarchy3"/>
    <dgm:cxn modelId="{3F0E5513-AECB-44AE-9898-A03C52EE7F06}" type="presParOf" srcId="{44EF39DB-9FA0-4538-BA1A-CBE46D3D1587}" destId="{D2EBBACB-30BF-4A42-A0AD-4DB49F8FCAE9}" srcOrd="0" destOrd="0" presId="urn:microsoft.com/office/officeart/2005/8/layout/hierarchy3"/>
    <dgm:cxn modelId="{2D900F03-F919-420E-B9CF-8565DAB495FC}" type="presParOf" srcId="{D2EBBACB-30BF-4A42-A0AD-4DB49F8FCAE9}" destId="{41324D5C-5C5B-4D2F-81DB-9C16F9B8ECAD}" srcOrd="0" destOrd="0" presId="urn:microsoft.com/office/officeart/2005/8/layout/hierarchy3"/>
    <dgm:cxn modelId="{1CC1E231-FCBA-4CCA-8473-89CB7B7DE401}" type="presParOf" srcId="{D2EBBACB-30BF-4A42-A0AD-4DB49F8FCAE9}" destId="{0C990660-6A0D-4C42-80FB-C7CA94D0AEE4}" srcOrd="1" destOrd="0" presId="urn:microsoft.com/office/officeart/2005/8/layout/hierarchy3"/>
    <dgm:cxn modelId="{E3234626-49F3-4FEE-BEAD-2C90EA3E7D99}" type="presParOf" srcId="{44EF39DB-9FA0-4538-BA1A-CBE46D3D1587}" destId="{4DF09E18-A555-4CFF-B9D2-C3F68DC0B83B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0DAA1-FE2E-4576-ADCB-CDA1A28A6C83}">
      <dsp:nvSpPr>
        <dsp:cNvPr id="0" name=""/>
        <dsp:cNvSpPr/>
      </dsp:nvSpPr>
      <dsp:spPr>
        <a:xfrm>
          <a:off x="0" y="0"/>
          <a:ext cx="5351852" cy="18009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/>
            <a:t>Febrile</a:t>
          </a:r>
          <a:r>
            <a:rPr lang="en-US" sz="4900" kern="1200" baseline="0" dirty="0"/>
            <a:t> </a:t>
          </a:r>
          <a:endParaRPr lang="en-US" sz="4900" kern="1200" dirty="0"/>
        </a:p>
      </dsp:txBody>
      <dsp:txXfrm>
        <a:off x="52749" y="52749"/>
        <a:ext cx="3490379" cy="1695501"/>
      </dsp:txXfrm>
    </dsp:sp>
    <dsp:sp modelId="{58076FC8-B67A-449F-999E-F131FBCF1691}">
      <dsp:nvSpPr>
        <dsp:cNvPr id="0" name=""/>
        <dsp:cNvSpPr/>
      </dsp:nvSpPr>
      <dsp:spPr>
        <a:xfrm>
          <a:off x="944444" y="2201222"/>
          <a:ext cx="5351852" cy="1800999"/>
        </a:xfrm>
        <a:prstGeom prst="roundRect">
          <a:avLst>
            <a:gd name="adj" fmla="val 10000"/>
          </a:avLst>
        </a:prstGeom>
        <a:solidFill>
          <a:schemeClr val="accent2">
            <a:hueOff val="-1469031"/>
            <a:satOff val="-32495"/>
            <a:lumOff val="-647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/>
            <a:t>Puberty-</a:t>
          </a:r>
          <a:r>
            <a:rPr lang="en-US" sz="4900" kern="1200" baseline="0" dirty="0"/>
            <a:t> can trigger </a:t>
          </a:r>
          <a:endParaRPr lang="en-US" sz="4900" kern="1200" dirty="0"/>
        </a:p>
      </dsp:txBody>
      <dsp:txXfrm>
        <a:off x="997193" y="2253971"/>
        <a:ext cx="3131259" cy="1695501"/>
      </dsp:txXfrm>
    </dsp:sp>
    <dsp:sp modelId="{0EDDC96D-3443-40F1-A2B3-96D95312C338}">
      <dsp:nvSpPr>
        <dsp:cNvPr id="0" name=""/>
        <dsp:cNvSpPr/>
      </dsp:nvSpPr>
      <dsp:spPr>
        <a:xfrm>
          <a:off x="4181202" y="1415786"/>
          <a:ext cx="1170649" cy="117064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444598" y="1415786"/>
        <a:ext cx="643857" cy="8809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0CB082-3B64-4BCD-9842-D58AAF21E7E0}">
      <dsp:nvSpPr>
        <dsp:cNvPr id="0" name=""/>
        <dsp:cNvSpPr/>
      </dsp:nvSpPr>
      <dsp:spPr>
        <a:xfrm>
          <a:off x="1209" y="670458"/>
          <a:ext cx="4401591" cy="220079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Most common acute and recurrent headache syndrome in children </a:t>
          </a:r>
        </a:p>
      </dsp:txBody>
      <dsp:txXfrm>
        <a:off x="65668" y="734917"/>
        <a:ext cx="4272673" cy="2071877"/>
      </dsp:txXfrm>
    </dsp:sp>
    <dsp:sp modelId="{41324D5C-5C5B-4D2F-81DB-9C16F9B8ECAD}">
      <dsp:nvSpPr>
        <dsp:cNvPr id="0" name=""/>
        <dsp:cNvSpPr/>
      </dsp:nvSpPr>
      <dsp:spPr>
        <a:xfrm>
          <a:off x="5503198" y="670458"/>
          <a:ext cx="4401591" cy="220079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Severe headache accompanied by nausea , vomiting, photophobia, phonophobia, and abdominal pain relieved by sleep. </a:t>
          </a:r>
        </a:p>
      </dsp:txBody>
      <dsp:txXfrm>
        <a:off x="5567657" y="734917"/>
        <a:ext cx="4272673" cy="20718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F40375-768D-4E65-AB65-28EDEECB3B50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E92E47-D7AE-4E58-977B-6E49703314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2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Neuroimaging is usually not warranted in patients whose history is consistent with migraine and who have a normal neurologic examination. </a:t>
            </a:r>
          </a:p>
          <a:p>
            <a:r>
              <a:rPr lang="en-US" dirty="0"/>
              <a:t>MRI is generally preferable if needed b/c of decrease risk of radiation.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92E47-D7AE-4E58-977B-6E497033147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622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882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95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3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1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70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64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4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33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306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691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159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6175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73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02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994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55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65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6027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rain.org/cdctrain/course/1091388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C68F39D-867D-4AFF-94C4-C3829AD5C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0" name="Rectangle 9">
              <a:extLst>
                <a:ext uri="{FF2B5EF4-FFF2-40B4-BE49-F238E27FC236}">
                  <a16:creationId xmlns:a16="http://schemas.microsoft.com/office/drawing/2014/main" id="{8EC3C6AD-76A6-4B9E-9700-E70BCEA5BC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DC213DD1-BF02-41F7-80A7-E6A5694F57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p14="http://schemas.microsoft.com/office/powerpoint/2010/main" xmlns:a14="http://schemas.microsoft.com/office/drawing/2010/main" xmlns:a16="http://schemas.microsoft.com/office/drawing/2014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BF5027A-3261-4164-89EF-A02C08ADE9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0066" y="1122363"/>
            <a:ext cx="5397933" cy="2387600"/>
          </a:xfrm>
        </p:spPr>
        <p:txBody>
          <a:bodyPr>
            <a:normAutofit/>
          </a:bodyPr>
          <a:lstStyle/>
          <a:p>
            <a:r>
              <a:rPr lang="en-US" dirty="0"/>
              <a:t>Neuro– PEDS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39669F-4630-4B4D-81BA-F49C628E2A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406"/>
          <a:stretch/>
        </p:blipFill>
        <p:spPr>
          <a:xfrm>
            <a:off x="-5597" y="10"/>
            <a:ext cx="4635583" cy="685799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466CCD0-FEF9-460D-9FB6-11613A492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F642B7E9-F9AF-4BC0-B586-E7B0E8E878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16CE5EA6-3C76-4E5C-9257-D6A61A31C5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DD7BCC42-B325-4F92-B500-14A2933DA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Rectangle 8">
              <a:extLst>
                <a:ext uri="{FF2B5EF4-FFF2-40B4-BE49-F238E27FC236}">
                  <a16:creationId xmlns:a16="http://schemas.microsoft.com/office/drawing/2014/main" id="{197BF445-29BA-4C54-A1B4-A4390F0225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B10C1630-E8C0-489C-8FFB-C9BBAEDE7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B8778BE5-6D1F-4629-A045-8A87E2C75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A7885ADB-F1C4-4FF3-93CD-7C9337E87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59FC4F71-6E39-414E-9F39-CE1479FF8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3FC9614F-1D2C-4CAC-8CE9-32DC7D8636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2A872F50-76EA-4A5B-AA68-3CE2E26738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CE389546-6A1F-4203-ACD1-BC17DDBFB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1BA89DC9-FE9A-4228-A4BE-D3A37F8656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FA3E79A5-9B81-48B5-B96F-8D55B02FD5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A76D4D27-C537-45E4-96DE-C5FD2C9A3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C1B158DD-2DCB-42FF-B1FE-3C947FEF0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3307DC3E-0C6E-4E70-AFA2-96538CE3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53A9F721-7EE3-4844-BB91-0B995BAC1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8F057800-5B8F-4775-805B-89727A78A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FC6DF692-3394-4FDD-92BA-CA0C41EBC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B825CD97-262B-4A33-B1E5-55F0D81F40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F00EA2FE-C735-4E1E-B9DC-636C49061F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95B50260-0DDF-4260-8DC1-D504B06435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BBB491EB-35C1-4159-94B2-A367ADC13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7EAA4E1C-EC83-44E0-A4AB-4B0F509A8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BE561717-C43F-46C1-BBCE-C830DE4A1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CC840BC4-F1CE-4A1B-A1DE-BB922689E2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03B586C7-6126-46E0-9BEF-522798686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45C5C565-0EB6-4E0C-9752-84084CDBB8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Rectangle 33">
              <a:extLst>
                <a:ext uri="{FF2B5EF4-FFF2-40B4-BE49-F238E27FC236}">
                  <a16:creationId xmlns:a16="http://schemas.microsoft.com/office/drawing/2014/main" id="{5CABC7BF-500C-4275-9EAA-9563EF43C6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C7AA982B-BB49-4311-A724-81AAF8AB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89D49DD1-C07D-4ADD-BD4A-D6AA725758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4359B9DB-1A95-4934-A839-A76774D792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2B7EEF08-F28B-48E9-BA1D-E61AC6201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E846B9B0-7D1C-4E1B-9256-7F25E8E88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E31B0CE6-7913-4D1C-AC18-2ED44DF92F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0F3517CE-D006-4218-9BB0-65269371E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DE7DB798-CAAE-42A3-BDFE-D6AD0E0DA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07A53F87-B4E0-4C4E-B913-D336D8993D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587D3AD0-B188-4D2E-A497-5180C1F225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E8B4429B-56DB-4ED5-8296-1C4EB6AE0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Rectangle 45">
              <a:extLst>
                <a:ext uri="{FF2B5EF4-FFF2-40B4-BE49-F238E27FC236}">
                  <a16:creationId xmlns:a16="http://schemas.microsoft.com/office/drawing/2014/main" id="{ABBE178E-641F-4008-8760-5134D226AA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BB7A09DD-4AE2-4235-BCBA-B52CB79867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64DBEF94-3525-4008-AD35-D566A238B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1C0CEBA3-32C8-4D37-BBD0-8863B008E2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49">
              <a:extLst>
                <a:ext uri="{FF2B5EF4-FFF2-40B4-BE49-F238E27FC236}">
                  <a16:creationId xmlns:a16="http://schemas.microsoft.com/office/drawing/2014/main" id="{D12DBC8B-AE05-43C6-BF30-3F9CDADE9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47D642DC-B097-481B-8F32-671DE6AB5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0D7CD8F4-0787-4106-9E76-FF0AFA0ACE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3ED06726-52C5-468C-BEA2-0194993F8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1541CE8F-816C-4189-8522-7AAA7EABD8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3D0F8D98-15AC-458C-B872-777F4BBF3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C9DE1ACE-C20F-4504-B0A1-5A37CA0D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6">
              <a:extLst>
                <a:ext uri="{FF2B5EF4-FFF2-40B4-BE49-F238E27FC236}">
                  <a16:creationId xmlns:a16="http://schemas.microsoft.com/office/drawing/2014/main" id="{E4BDEE62-868F-49A1-B97A-DE8EDC86F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7">
              <a:extLst>
                <a:ext uri="{FF2B5EF4-FFF2-40B4-BE49-F238E27FC236}">
                  <a16:creationId xmlns:a16="http://schemas.microsoft.com/office/drawing/2014/main" id="{B71AB3E3-099B-47DC-AD0D-215F18FD3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8">
              <a:extLst>
                <a:ext uri="{FF2B5EF4-FFF2-40B4-BE49-F238E27FC236}">
                  <a16:creationId xmlns:a16="http://schemas.microsoft.com/office/drawing/2014/main" id="{7D4B7844-C6A2-45AA-9147-C1CEC0CB8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76E1971-1C4C-46C8-A821-637664280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tx2">
                  <a:alpha val="8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70" name="Freeform 32">
              <a:extLst>
                <a:ext uri="{FF2B5EF4-FFF2-40B4-BE49-F238E27FC236}">
                  <a16:creationId xmlns:a16="http://schemas.microsoft.com/office/drawing/2014/main" id="{35FAC14F-8CA0-40F3-ADE4-31DBF8BD79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33">
              <a:extLst>
                <a:ext uri="{FF2B5EF4-FFF2-40B4-BE49-F238E27FC236}">
                  <a16:creationId xmlns:a16="http://schemas.microsoft.com/office/drawing/2014/main" id="{778F8CB9-0C96-4B66-B943-C5BF1A1B5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34">
              <a:extLst>
                <a:ext uri="{FF2B5EF4-FFF2-40B4-BE49-F238E27FC236}">
                  <a16:creationId xmlns:a16="http://schemas.microsoft.com/office/drawing/2014/main" id="{DB1C8E93-74F9-42A0-B326-E06DC9C584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35">
              <a:extLst>
                <a:ext uri="{FF2B5EF4-FFF2-40B4-BE49-F238E27FC236}">
                  <a16:creationId xmlns:a16="http://schemas.microsoft.com/office/drawing/2014/main" id="{EC6EA429-8E16-49E0-82D7-5846CDA76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36">
              <a:extLst>
                <a:ext uri="{FF2B5EF4-FFF2-40B4-BE49-F238E27FC236}">
                  <a16:creationId xmlns:a16="http://schemas.microsoft.com/office/drawing/2014/main" id="{8F64C508-2357-44C9-93D8-FC81B85AE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37">
              <a:extLst>
                <a:ext uri="{FF2B5EF4-FFF2-40B4-BE49-F238E27FC236}">
                  <a16:creationId xmlns:a16="http://schemas.microsoft.com/office/drawing/2014/main" id="{82F6F3F7-8F51-41B4-AC2B-699593A1F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38">
              <a:extLst>
                <a:ext uri="{FF2B5EF4-FFF2-40B4-BE49-F238E27FC236}">
                  <a16:creationId xmlns:a16="http://schemas.microsoft.com/office/drawing/2014/main" id="{6F2FC65A-DA31-4602-B324-E53F76BD9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39">
              <a:extLst>
                <a:ext uri="{FF2B5EF4-FFF2-40B4-BE49-F238E27FC236}">
                  <a16:creationId xmlns:a16="http://schemas.microsoft.com/office/drawing/2014/main" id="{0E9B7CF9-E3CC-495E-A513-A8A1C2422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40">
              <a:extLst>
                <a:ext uri="{FF2B5EF4-FFF2-40B4-BE49-F238E27FC236}">
                  <a16:creationId xmlns:a16="http://schemas.microsoft.com/office/drawing/2014/main" id="{35C09477-23EA-4E6A-A8C2-5B447B25E9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Rectangle 41">
              <a:extLst>
                <a:ext uri="{FF2B5EF4-FFF2-40B4-BE49-F238E27FC236}">
                  <a16:creationId xmlns:a16="http://schemas.microsoft.com/office/drawing/2014/main" id="{80A5D070-0FE6-4F72-8077-E259B2D35A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322483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E978A47D-4F17-40FE-AB70-7AF78A957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5BE3A7E-6A3F-401E-A025-BBB8FDB8D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51" name="Rectangle 5">
              <a:extLst>
                <a:ext uri="{FF2B5EF4-FFF2-40B4-BE49-F238E27FC236}">
                  <a16:creationId xmlns:a16="http://schemas.microsoft.com/office/drawing/2014/main" id="{41EE9036-817C-476C-BD59-B5184F9A3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F098087A-B4E4-4300-A841-44988BD88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7">
              <a:extLst>
                <a:ext uri="{FF2B5EF4-FFF2-40B4-BE49-F238E27FC236}">
                  <a16:creationId xmlns:a16="http://schemas.microsoft.com/office/drawing/2014/main" id="{F5BD5F4B-A39C-4DF9-84E4-A4D33F30E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D7FA9858-BFA0-4D5B-AF72-B1B65EB069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9">
              <a:extLst>
                <a:ext uri="{FF2B5EF4-FFF2-40B4-BE49-F238E27FC236}">
                  <a16:creationId xmlns:a16="http://schemas.microsoft.com/office/drawing/2014/main" id="{A508A5F3-AFE0-4750-A9C2-B51A514FF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10">
              <a:extLst>
                <a:ext uri="{FF2B5EF4-FFF2-40B4-BE49-F238E27FC236}">
                  <a16:creationId xmlns:a16="http://schemas.microsoft.com/office/drawing/2014/main" id="{92B4AAEB-ABF4-42A7-BE52-0B442190D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11">
              <a:extLst>
                <a:ext uri="{FF2B5EF4-FFF2-40B4-BE49-F238E27FC236}">
                  <a16:creationId xmlns:a16="http://schemas.microsoft.com/office/drawing/2014/main" id="{3767C370-4A42-4376-8CAE-606C4BC8F4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12">
              <a:extLst>
                <a:ext uri="{FF2B5EF4-FFF2-40B4-BE49-F238E27FC236}">
                  <a16:creationId xmlns:a16="http://schemas.microsoft.com/office/drawing/2014/main" id="{36205F53-9C95-4954-B97C-1625BB8A3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13">
              <a:extLst>
                <a:ext uri="{FF2B5EF4-FFF2-40B4-BE49-F238E27FC236}">
                  <a16:creationId xmlns:a16="http://schemas.microsoft.com/office/drawing/2014/main" id="{DC80B58E-3469-43E9-96FC-D747B69830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14">
              <a:extLst>
                <a:ext uri="{FF2B5EF4-FFF2-40B4-BE49-F238E27FC236}">
                  <a16:creationId xmlns:a16="http://schemas.microsoft.com/office/drawing/2014/main" id="{E17A4ED2-DDD7-4B4D-A39C-9B0121C88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15">
              <a:extLst>
                <a:ext uri="{FF2B5EF4-FFF2-40B4-BE49-F238E27FC236}">
                  <a16:creationId xmlns:a16="http://schemas.microsoft.com/office/drawing/2014/main" id="{A2C14A85-E7A9-4E1D-809F-20F5CFA78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Line 16">
              <a:extLst>
                <a:ext uri="{FF2B5EF4-FFF2-40B4-BE49-F238E27FC236}">
                  <a16:creationId xmlns:a16="http://schemas.microsoft.com/office/drawing/2014/main" id="{F3D51E32-9399-4B7F-8D91-BF9A068B8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63" name="Freeform 17">
              <a:extLst>
                <a:ext uri="{FF2B5EF4-FFF2-40B4-BE49-F238E27FC236}">
                  <a16:creationId xmlns:a16="http://schemas.microsoft.com/office/drawing/2014/main" id="{9969F9D2-502D-4C1D-ABA5-02B1BF2A00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18">
              <a:extLst>
                <a:ext uri="{FF2B5EF4-FFF2-40B4-BE49-F238E27FC236}">
                  <a16:creationId xmlns:a16="http://schemas.microsoft.com/office/drawing/2014/main" id="{4AE555C6-5623-478A-BF35-63E9929A3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19">
              <a:extLst>
                <a:ext uri="{FF2B5EF4-FFF2-40B4-BE49-F238E27FC236}">
                  <a16:creationId xmlns:a16="http://schemas.microsoft.com/office/drawing/2014/main" id="{A3D3AED4-A69E-4301-9BB4-436DC5F0C9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20">
              <a:extLst>
                <a:ext uri="{FF2B5EF4-FFF2-40B4-BE49-F238E27FC236}">
                  <a16:creationId xmlns:a16="http://schemas.microsoft.com/office/drawing/2014/main" id="{C3B8082C-2D81-48D7-8B45-85B7C8929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Rectangle 21">
              <a:extLst>
                <a:ext uri="{FF2B5EF4-FFF2-40B4-BE49-F238E27FC236}">
                  <a16:creationId xmlns:a16="http://schemas.microsoft.com/office/drawing/2014/main" id="{9AD35461-BA86-408B-8A29-244EB2F2F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22">
              <a:extLst>
                <a:ext uri="{FF2B5EF4-FFF2-40B4-BE49-F238E27FC236}">
                  <a16:creationId xmlns:a16="http://schemas.microsoft.com/office/drawing/2014/main" id="{F238E495-B6C6-4857-899B-CDD584831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23">
              <a:extLst>
                <a:ext uri="{FF2B5EF4-FFF2-40B4-BE49-F238E27FC236}">
                  <a16:creationId xmlns:a16="http://schemas.microsoft.com/office/drawing/2014/main" id="{E20A751E-054C-4EC2-8DA3-0EC923A658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24">
              <a:extLst>
                <a:ext uri="{FF2B5EF4-FFF2-40B4-BE49-F238E27FC236}">
                  <a16:creationId xmlns:a16="http://schemas.microsoft.com/office/drawing/2014/main" id="{B6E8E701-3D21-4E5C-AB6E-9A7404697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25">
              <a:extLst>
                <a:ext uri="{FF2B5EF4-FFF2-40B4-BE49-F238E27FC236}">
                  <a16:creationId xmlns:a16="http://schemas.microsoft.com/office/drawing/2014/main" id="{431BDA41-D09D-4984-B888-756F5F81B4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26">
              <a:extLst>
                <a:ext uri="{FF2B5EF4-FFF2-40B4-BE49-F238E27FC236}">
                  <a16:creationId xmlns:a16="http://schemas.microsoft.com/office/drawing/2014/main" id="{0DC943D2-20E4-4C00-82D2-D405A7C00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27">
              <a:extLst>
                <a:ext uri="{FF2B5EF4-FFF2-40B4-BE49-F238E27FC236}">
                  <a16:creationId xmlns:a16="http://schemas.microsoft.com/office/drawing/2014/main" id="{4BC34A74-80A2-4DE1-8ADC-BBD1709035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28">
              <a:extLst>
                <a:ext uri="{FF2B5EF4-FFF2-40B4-BE49-F238E27FC236}">
                  <a16:creationId xmlns:a16="http://schemas.microsoft.com/office/drawing/2014/main" id="{C6C3CA25-431F-4E26-952D-4AA9C4C72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29">
              <a:extLst>
                <a:ext uri="{FF2B5EF4-FFF2-40B4-BE49-F238E27FC236}">
                  <a16:creationId xmlns:a16="http://schemas.microsoft.com/office/drawing/2014/main" id="{776D1836-82AE-40EF-9829-C6B8D2CF0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30">
              <a:extLst>
                <a:ext uri="{FF2B5EF4-FFF2-40B4-BE49-F238E27FC236}">
                  <a16:creationId xmlns:a16="http://schemas.microsoft.com/office/drawing/2014/main" id="{9A8E397E-ADF9-45C1-98F4-3F5A86378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31">
              <a:extLst>
                <a:ext uri="{FF2B5EF4-FFF2-40B4-BE49-F238E27FC236}">
                  <a16:creationId xmlns:a16="http://schemas.microsoft.com/office/drawing/2014/main" id="{DE07CFD9-357F-40BC-A792-CE874BFE5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C0F1CF9-A25D-4A2B-AA11-64AA6FB28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en-US" sz="3400" dirty="0"/>
              <a:t>Concussion</a:t>
            </a:r>
            <a:br>
              <a:rPr lang="en-US" sz="3400" dirty="0"/>
            </a:br>
            <a:br>
              <a:rPr lang="en-US" sz="3400" dirty="0"/>
            </a:br>
            <a:r>
              <a:rPr lang="en-US" sz="3400" dirty="0"/>
              <a:t> 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85ECEC0-FF5D-4348-92C7-1EA7C61E7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1E64927-4CBD-4344-824C-7DFA135A6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 fontScale="62500" lnSpcReduction="20000"/>
          </a:bodyPr>
          <a:lstStyle/>
          <a:p>
            <a:r>
              <a:rPr lang="en-US" dirty="0"/>
              <a:t>Concussion may be caused by a direct blow to the head, face, neck, or elsewhere on the body with an 'impulsive' force transmitted to the head.</a:t>
            </a:r>
          </a:p>
          <a:p>
            <a:r>
              <a:rPr lang="en-US" dirty="0"/>
              <a:t>Concussion typically results in the rapid onset of short-lived impairment of neurologic function that resolves spontaneously. However, in some cases, signs and symptoms may evolve over a number of minutes to hours.</a:t>
            </a:r>
          </a:p>
          <a:p>
            <a:r>
              <a:rPr lang="en-US" dirty="0"/>
              <a:t>Concussion may result in neuropathological changes, but the acute clinical signs and symptoms largely reflect a functional disturbance rather than a structural injury and, as such, no abnormality is seen on standard structural neuroimaging studies.</a:t>
            </a:r>
          </a:p>
          <a:p>
            <a:r>
              <a:rPr lang="en-US" dirty="0"/>
              <a:t>Concussion results in a range of clinical signs and symptoms that may or may not involve loss of consciousness. Resolution of the clinical and cognitive features typically follows a sequential course. However, in some cases, symptoms may be prolonged.</a:t>
            </a:r>
          </a:p>
          <a:p>
            <a:pPr marL="0" indent="0">
              <a:buNone/>
            </a:pPr>
            <a:endParaRPr lang="en-US" sz="1800" dirty="0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4E035BE-9FF4-43D3-BC25-CF582D7FF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82" name="Freeform 32">
              <a:extLst>
                <a:ext uri="{FF2B5EF4-FFF2-40B4-BE49-F238E27FC236}">
                  <a16:creationId xmlns:a16="http://schemas.microsoft.com/office/drawing/2014/main" id="{F98BCEB2-EC20-4E84-A994-0AC37292C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33">
              <a:extLst>
                <a:ext uri="{FF2B5EF4-FFF2-40B4-BE49-F238E27FC236}">
                  <a16:creationId xmlns:a16="http://schemas.microsoft.com/office/drawing/2014/main" id="{7A2E1821-AEDF-417E-9F17-83379E9C0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34">
              <a:extLst>
                <a:ext uri="{FF2B5EF4-FFF2-40B4-BE49-F238E27FC236}">
                  <a16:creationId xmlns:a16="http://schemas.microsoft.com/office/drawing/2014/main" id="{CB3734E2-8292-4B47-B6AB-0E5A058DE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35">
              <a:extLst>
                <a:ext uri="{FF2B5EF4-FFF2-40B4-BE49-F238E27FC236}">
                  <a16:creationId xmlns:a16="http://schemas.microsoft.com/office/drawing/2014/main" id="{A0B09C51-29AB-45C0-B707-CCFB9DF28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36">
              <a:extLst>
                <a:ext uri="{FF2B5EF4-FFF2-40B4-BE49-F238E27FC236}">
                  <a16:creationId xmlns:a16="http://schemas.microsoft.com/office/drawing/2014/main" id="{510C0CED-AE1B-45AE-B5E1-57521E589D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37">
              <a:extLst>
                <a:ext uri="{FF2B5EF4-FFF2-40B4-BE49-F238E27FC236}">
                  <a16:creationId xmlns:a16="http://schemas.microsoft.com/office/drawing/2014/main" id="{591F2327-4B45-41AA-B41C-7404B6A1E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38">
              <a:extLst>
                <a:ext uri="{FF2B5EF4-FFF2-40B4-BE49-F238E27FC236}">
                  <a16:creationId xmlns:a16="http://schemas.microsoft.com/office/drawing/2014/main" id="{5A63224C-41A0-42C0-96F6-0B2BE99A1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39">
              <a:extLst>
                <a:ext uri="{FF2B5EF4-FFF2-40B4-BE49-F238E27FC236}">
                  <a16:creationId xmlns:a16="http://schemas.microsoft.com/office/drawing/2014/main" id="{A7C00B9F-C253-4776-9935-EC02254A4F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40">
              <a:extLst>
                <a:ext uri="{FF2B5EF4-FFF2-40B4-BE49-F238E27FC236}">
                  <a16:creationId xmlns:a16="http://schemas.microsoft.com/office/drawing/2014/main" id="{5062D4AA-13F3-4064-8440-FFE8562D8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Rectangle 41">
              <a:extLst>
                <a:ext uri="{FF2B5EF4-FFF2-40B4-BE49-F238E27FC236}">
                  <a16:creationId xmlns:a16="http://schemas.microsoft.com/office/drawing/2014/main" id="{3E143B27-CB82-440B-879B-D25C1891C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686594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8CB88-43A9-459E-9ABE-7EF46DD3F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4685E-8701-4AAE-8BED-502DB3333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Headache</a:t>
            </a:r>
          </a:p>
          <a:p>
            <a:r>
              <a:rPr lang="en-US" dirty="0"/>
              <a:t>Confusion and disorientation (</a:t>
            </a:r>
            <a:r>
              <a:rPr lang="en-US" dirty="0" err="1"/>
              <a:t>eg</a:t>
            </a:r>
            <a:r>
              <a:rPr lang="en-US" dirty="0"/>
              <a:t>, walking in the wrong direction, not aware of the time, date, or place)</a:t>
            </a:r>
          </a:p>
          <a:p>
            <a:r>
              <a:rPr lang="en-US" dirty="0"/>
              <a:t>Difficulties with memory (</a:t>
            </a:r>
            <a:r>
              <a:rPr lang="en-US" dirty="0" err="1"/>
              <a:t>eg</a:t>
            </a:r>
            <a:r>
              <a:rPr lang="en-US" dirty="0"/>
              <a:t>, asking the same question over and over again)</a:t>
            </a:r>
          </a:p>
          <a:p>
            <a:r>
              <a:rPr lang="en-US" dirty="0"/>
              <a:t>Blank stare or "stunned" appearance</a:t>
            </a:r>
          </a:p>
          <a:p>
            <a:r>
              <a:rPr lang="en-US" dirty="0"/>
              <a:t>Inattentiveness (</a:t>
            </a:r>
            <a:r>
              <a:rPr lang="en-US" dirty="0" err="1"/>
              <a:t>eg</a:t>
            </a:r>
            <a:r>
              <a:rPr lang="en-US" dirty="0"/>
              <a:t>, difficulty following instructions or focusing on a task)</a:t>
            </a:r>
          </a:p>
          <a:p>
            <a:r>
              <a:rPr lang="en-US" dirty="0"/>
              <a:t>Slow or incoherent speech</a:t>
            </a:r>
          </a:p>
          <a:p>
            <a:r>
              <a:rPr lang="en-US" dirty="0"/>
              <a:t>Dizziness</a:t>
            </a:r>
          </a:p>
          <a:p>
            <a:r>
              <a:rPr lang="en-US" dirty="0"/>
              <a:t>Gait abnormalities and imbalance (stumbling, falling)</a:t>
            </a:r>
          </a:p>
          <a:p>
            <a:r>
              <a:rPr lang="en-US" dirty="0"/>
              <a:t>Vomiting</a:t>
            </a:r>
          </a:p>
          <a:p>
            <a:r>
              <a:rPr lang="en-US" dirty="0"/>
              <a:t>Emotional lability (</a:t>
            </a:r>
            <a:r>
              <a:rPr lang="en-US" dirty="0" err="1"/>
              <a:t>eg</a:t>
            </a:r>
            <a:r>
              <a:rPr lang="en-US" dirty="0"/>
              <a:t>, inappropriate laughing or crying)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29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6D992-8710-466E-B44C-AE5E3D524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Heads up Training for Medical Professionals for mild TBI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9B552-F7E9-470E-B9D5-630253B94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https://www.train.org/cdctrain/course/1091388/</a:t>
            </a:r>
            <a:endParaRPr lang="en-US" dirty="0"/>
          </a:p>
          <a:p>
            <a:r>
              <a:rPr lang="en-US" dirty="0"/>
              <a:t>2 CEU’s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003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79AA19A-D2E5-47F2-AF0A-1AF60D42C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91A1E618-D29E-4367-8C34-500E34D05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3" y="0"/>
            <a:ext cx="12188952" cy="6858000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dgm="http://schemas.openxmlformats.org/drawingml/2006/diagram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1F2BFD0-D896-4BA3-BA8F-0C866BD024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8" name="Rectangle 5">
              <a:extLst>
                <a:ext uri="{FF2B5EF4-FFF2-40B4-BE49-F238E27FC236}">
                  <a16:creationId xmlns:a16="http://schemas.microsoft.com/office/drawing/2014/main" id="{E768552D-D282-4F68-A829-290A4E8317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B24AFF31-9CD5-4E66-92F8-23BBAA24F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267C9D4-1770-45DD-AAFC-481CD7F9A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10DD6E0B-EC58-4D78-8125-AD2172CD2E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23D6129D-742B-422D-A589-6692C16715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9EA94B27-F456-4ED8-8882-77632BDA08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5B7F96AD-560C-44A0-A513-B06758743D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86701218-3235-4E29-9935-1315B5CCAA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046B7BE0-D335-42EA-9893-4FA7654F1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1CE912BA-808B-403C-B26F-8083A682E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D974F65A-298C-4395-B461-99B9B49A07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Line 16">
              <a:extLst>
                <a:ext uri="{FF2B5EF4-FFF2-40B4-BE49-F238E27FC236}">
                  <a16:creationId xmlns:a16="http://schemas.microsoft.com/office/drawing/2014/main" id="{700B2930-989F-49DC-B909-8150145AD0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795CB5A4-5145-4F55-95D0-6FB820C846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54BB8F48-D800-442A-A603-979FE924B4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6E863078-201C-4DC0-8D49-077300CE50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6A07EBB6-75B0-4867-9AAF-7A645F414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Rectangle 21">
              <a:extLst>
                <a:ext uri="{FF2B5EF4-FFF2-40B4-BE49-F238E27FC236}">
                  <a16:creationId xmlns:a16="http://schemas.microsoft.com/office/drawing/2014/main" id="{FA40A456-C685-468E-802E-FC9DF586A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F101202F-1B2A-414C-83B7-9327E599C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3">
              <a:extLst>
                <a:ext uri="{FF2B5EF4-FFF2-40B4-BE49-F238E27FC236}">
                  <a16:creationId xmlns:a16="http://schemas.microsoft.com/office/drawing/2014/main" id="{4CC9B21F-B169-47E9-9B97-3BB645B29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4">
              <a:extLst>
                <a:ext uri="{FF2B5EF4-FFF2-40B4-BE49-F238E27FC236}">
                  <a16:creationId xmlns:a16="http://schemas.microsoft.com/office/drawing/2014/main" id="{BC5FF733-2B71-4734-AD6A-5B35D99A35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5">
              <a:extLst>
                <a:ext uri="{FF2B5EF4-FFF2-40B4-BE49-F238E27FC236}">
                  <a16:creationId xmlns:a16="http://schemas.microsoft.com/office/drawing/2014/main" id="{0BCEB342-9AFC-4DCB-B92F-E08DC9594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6">
              <a:extLst>
                <a:ext uri="{FF2B5EF4-FFF2-40B4-BE49-F238E27FC236}">
                  <a16:creationId xmlns:a16="http://schemas.microsoft.com/office/drawing/2014/main" id="{3B9B4933-5C48-49CF-9C6A-A29413150C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7">
              <a:extLst>
                <a:ext uri="{FF2B5EF4-FFF2-40B4-BE49-F238E27FC236}">
                  <a16:creationId xmlns:a16="http://schemas.microsoft.com/office/drawing/2014/main" id="{404FC76C-600A-482C-8386-F77ACBCCA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8">
              <a:extLst>
                <a:ext uri="{FF2B5EF4-FFF2-40B4-BE49-F238E27FC236}">
                  <a16:creationId xmlns:a16="http://schemas.microsoft.com/office/drawing/2014/main" id="{E8C5D50B-A590-4AAE-A748-113B62DAD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9">
              <a:extLst>
                <a:ext uri="{FF2B5EF4-FFF2-40B4-BE49-F238E27FC236}">
                  <a16:creationId xmlns:a16="http://schemas.microsoft.com/office/drawing/2014/main" id="{6C045F21-7031-4278-BFEE-A9E856ADA9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0">
              <a:extLst>
                <a:ext uri="{FF2B5EF4-FFF2-40B4-BE49-F238E27FC236}">
                  <a16:creationId xmlns:a16="http://schemas.microsoft.com/office/drawing/2014/main" id="{20EE11A6-3412-4362-8A81-592A15F2A1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1">
              <a:extLst>
                <a:ext uri="{FF2B5EF4-FFF2-40B4-BE49-F238E27FC236}">
                  <a16:creationId xmlns:a16="http://schemas.microsoft.com/office/drawing/2014/main" id="{A376EBB9-93F5-4B6F-95B3-C36B6C851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477E6F3-4A34-4C79-80DD-F5AFB005B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330" y="1254035"/>
            <a:ext cx="2926190" cy="40022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Seizures </a:t>
            </a:r>
          </a:p>
        </p:txBody>
      </p:sp>
      <p:sp useBgFill="1">
        <p:nvSpPr>
          <p:cNvPr id="46" name="Round Diagonal Corner Rectangle 6">
            <a:extLst>
              <a:ext uri="{FF2B5EF4-FFF2-40B4-BE49-F238E27FC236}">
                <a16:creationId xmlns:a16="http://schemas.microsoft.com/office/drawing/2014/main" id="{092ADBCF-B973-4C52-B740-4963E95B3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853439"/>
            <a:ext cx="6987476" cy="4760505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bg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FDD94EF-2C73-4E4C-8332-A75D8AC6B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79200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49" name="Freeform 32">
              <a:extLst>
                <a:ext uri="{FF2B5EF4-FFF2-40B4-BE49-F238E27FC236}">
                  <a16:creationId xmlns:a16="http://schemas.microsoft.com/office/drawing/2014/main" id="{16EF4FCE-B4BF-485E-B545-95827107AD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33">
              <a:extLst>
                <a:ext uri="{FF2B5EF4-FFF2-40B4-BE49-F238E27FC236}">
                  <a16:creationId xmlns:a16="http://schemas.microsoft.com/office/drawing/2014/main" id="{C2DD2F29-32E6-486A-A295-CB29680AD9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34">
              <a:extLst>
                <a:ext uri="{FF2B5EF4-FFF2-40B4-BE49-F238E27FC236}">
                  <a16:creationId xmlns:a16="http://schemas.microsoft.com/office/drawing/2014/main" id="{B1A76276-E7B7-4550-9AFF-0A2E9EAEA4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35">
              <a:extLst>
                <a:ext uri="{FF2B5EF4-FFF2-40B4-BE49-F238E27FC236}">
                  <a16:creationId xmlns:a16="http://schemas.microsoft.com/office/drawing/2014/main" id="{EAFC4E0E-3390-457C-BCC9-A2479C10FE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36">
              <a:extLst>
                <a:ext uri="{FF2B5EF4-FFF2-40B4-BE49-F238E27FC236}">
                  <a16:creationId xmlns:a16="http://schemas.microsoft.com/office/drawing/2014/main" id="{D0E59BF7-C450-4448-B71A-80ECD878D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37">
              <a:extLst>
                <a:ext uri="{FF2B5EF4-FFF2-40B4-BE49-F238E27FC236}">
                  <a16:creationId xmlns:a16="http://schemas.microsoft.com/office/drawing/2014/main" id="{BAB182A0-0A27-42D3-A9D0-56E8B7F4A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38">
              <a:extLst>
                <a:ext uri="{FF2B5EF4-FFF2-40B4-BE49-F238E27FC236}">
                  <a16:creationId xmlns:a16="http://schemas.microsoft.com/office/drawing/2014/main" id="{4C9A08D9-525C-448E-A071-78226848F4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39">
              <a:extLst>
                <a:ext uri="{FF2B5EF4-FFF2-40B4-BE49-F238E27FC236}">
                  <a16:creationId xmlns:a16="http://schemas.microsoft.com/office/drawing/2014/main" id="{E7818D96-423C-499F-A080-00EF0B9D4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40">
              <a:extLst>
                <a:ext uri="{FF2B5EF4-FFF2-40B4-BE49-F238E27FC236}">
                  <a16:creationId xmlns:a16="http://schemas.microsoft.com/office/drawing/2014/main" id="{059B8971-2367-46BA-8FCC-D001A6C36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Rectangle 41">
              <a:extLst>
                <a:ext uri="{FF2B5EF4-FFF2-40B4-BE49-F238E27FC236}">
                  <a16:creationId xmlns:a16="http://schemas.microsoft.com/office/drawing/2014/main" id="{E4DF0A08-11EF-495A-980F-2ED66FBB8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FF7766F7-6BF9-4BB6-8956-A2BA7ADD2B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014318"/>
              </p:ext>
            </p:extLst>
          </p:nvPr>
        </p:nvGraphicFramePr>
        <p:xfrm>
          <a:off x="4423954" y="1254035"/>
          <a:ext cx="6296297" cy="4002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728948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" name="Rectangle 111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4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6477B1-344C-494A-BFE2-72BF87571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/>
              <a:t>Chiari Malformation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4CE36-4537-4757-8874-50E59AFF0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13 year old boy- presents with new onset Migraine headache with vomiting daily. </a:t>
            </a:r>
          </a:p>
          <a:p>
            <a:r>
              <a:rPr lang="en-US" sz="2000" dirty="0"/>
              <a:t>What is your next step? </a:t>
            </a:r>
          </a:p>
        </p:txBody>
      </p:sp>
      <p:pic>
        <p:nvPicPr>
          <p:cNvPr id="107" name="Picture 2">
            <a:extLst>
              <a:ext uri="{FF2B5EF4-FFF2-40B4-BE49-F238E27FC236}">
                <a16:creationId xmlns:a16="http://schemas.microsoft.com/office/drawing/2014/main" id="{BCF55CF2-2B93-4B5E-BA06-F909E0DFD7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689" y="618518"/>
            <a:ext cx="4350900" cy="5596015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17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18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1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2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3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4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5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6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7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8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29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0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1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2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3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4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5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6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7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8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9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0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1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2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3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257749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0" name="Rectangle 109">
            <a:extLst>
              <a:ext uri="{FF2B5EF4-FFF2-40B4-BE49-F238E27FC236}">
                <a16:creationId xmlns:a16="http://schemas.microsoft.com/office/drawing/2014/main" id="{C6270675-9512-4978-8583-36659256E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27ABE6-36D8-47F5-ACEE-FC43057C3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en-US" dirty="0"/>
              <a:t>Migraines  </a:t>
            </a:r>
          </a:p>
        </p:txBody>
      </p:sp>
      <p:graphicFrame>
        <p:nvGraphicFramePr>
          <p:cNvPr id="106" name="Content Placeholder 42">
            <a:extLst>
              <a:ext uri="{FF2B5EF4-FFF2-40B4-BE49-F238E27FC236}">
                <a16:creationId xmlns:a16="http://schemas.microsoft.com/office/drawing/2014/main" id="{2D15B3E6-D22B-4234-A4F6-E7EAD59F26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6027730"/>
              </p:ext>
            </p:extLst>
          </p:nvPr>
        </p:nvGraphicFramePr>
        <p:xfrm>
          <a:off x="1141413" y="2249488"/>
          <a:ext cx="99060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D0E514A-5D12-49EF-A6E2-216923A838B0}"/>
              </a:ext>
            </a:extLst>
          </p:cNvPr>
          <p:cNvSpPr txBox="1"/>
          <p:nvPr/>
        </p:nvSpPr>
        <p:spPr>
          <a:xfrm>
            <a:off x="4605051" y="5470660"/>
            <a:ext cx="3966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 you need an MRI? </a:t>
            </a:r>
          </a:p>
        </p:txBody>
      </p:sp>
    </p:spTree>
    <p:extLst>
      <p:ext uri="{BB962C8B-B14F-4D97-AF65-F5344CB8AC3E}">
        <p14:creationId xmlns:p14="http://schemas.microsoft.com/office/powerpoint/2010/main" val="41668766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366</Words>
  <Application>Microsoft Office PowerPoint</Application>
  <PresentationFormat>Widescreen</PresentationFormat>
  <Paragraphs>33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Tw Cen MT</vt:lpstr>
      <vt:lpstr>Circuit</vt:lpstr>
      <vt:lpstr>Neuro– PEDS  </vt:lpstr>
      <vt:lpstr>Concussion    </vt:lpstr>
      <vt:lpstr>Presentation </vt:lpstr>
      <vt:lpstr>Heads up Training for Medical Professionals for mild TBI </vt:lpstr>
      <vt:lpstr>Seizures </vt:lpstr>
      <vt:lpstr>Chiari Malformation </vt:lpstr>
      <vt:lpstr>Migraines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Neuro– PEDS  </dc:title>
  <dc:creator>Berger, Carol</dc:creator>
  <cp:lastModifiedBy>Berger, Carol</cp:lastModifiedBy>
  <cp:revision>1</cp:revision>
  <dcterms:created xsi:type="dcterms:W3CDTF">2020-11-25T02:21:57Z</dcterms:created>
  <dcterms:modified xsi:type="dcterms:W3CDTF">2020-11-25T02:28:38Z</dcterms:modified>
</cp:coreProperties>
</file>